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6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14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26.10.2012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26.10.2012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26.10.2012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2818656" cy="346050"/>
          </a:xfrm>
        </p:spPr>
        <p:txBody>
          <a:bodyPr>
            <a:noAutofit/>
          </a:bodyPr>
          <a:lstStyle/>
          <a:p>
            <a:r>
              <a:rPr lang="ru-RU" sz="4800" dirty="0">
                <a:solidFill>
                  <a:srgbClr val="0070C0"/>
                </a:solidFill>
              </a:rPr>
              <a:t>с</a:t>
            </a:r>
            <a:r>
              <a:rPr lang="ru-RU" sz="4800" dirty="0" smtClean="0">
                <a:solidFill>
                  <a:srgbClr val="0070C0"/>
                </a:solidFill>
              </a:rPr>
              <a:t>олнце</a:t>
            </a:r>
            <a:endParaRPr lang="ru-RU" sz="4800" dirty="0">
              <a:solidFill>
                <a:srgbClr val="0070C0"/>
              </a:solidFill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2771800" y="1916832"/>
            <a:ext cx="2376264" cy="3460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4800" dirty="0">
                <a:solidFill>
                  <a:srgbClr val="0070C0"/>
                </a:solidFill>
              </a:rPr>
              <a:t>в</a:t>
            </a:r>
            <a:r>
              <a:rPr lang="ru-RU" sz="4800" dirty="0" smtClean="0">
                <a:solidFill>
                  <a:srgbClr val="0070C0"/>
                </a:solidFill>
              </a:rPr>
              <a:t>есёлая</a:t>
            </a:r>
            <a:endParaRPr lang="ru-RU" sz="4800" dirty="0">
              <a:solidFill>
                <a:srgbClr val="0070C0"/>
              </a:solidFill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4644008" y="773088"/>
            <a:ext cx="2160240" cy="3460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4800" dirty="0">
                <a:solidFill>
                  <a:srgbClr val="0070C0"/>
                </a:solidFill>
              </a:rPr>
              <a:t>с</a:t>
            </a:r>
            <a:r>
              <a:rPr lang="ru-RU" sz="4800" dirty="0" smtClean="0">
                <a:solidFill>
                  <a:srgbClr val="0070C0"/>
                </a:solidFill>
              </a:rPr>
              <a:t>пелые</a:t>
            </a:r>
            <a:endParaRPr lang="ru-RU" sz="4800" dirty="0">
              <a:solidFill>
                <a:srgbClr val="0070C0"/>
              </a:solidFill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5364088" y="2713038"/>
            <a:ext cx="3672408" cy="3460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4800" dirty="0">
                <a:solidFill>
                  <a:srgbClr val="0070C0"/>
                </a:solidFill>
              </a:rPr>
              <a:t>и</a:t>
            </a:r>
            <a:r>
              <a:rPr lang="ru-RU" sz="4800" dirty="0" smtClean="0">
                <a:solidFill>
                  <a:srgbClr val="0070C0"/>
                </a:solidFill>
              </a:rPr>
              <a:t>нтересные</a:t>
            </a:r>
            <a:endParaRPr lang="ru-RU" sz="4800" dirty="0">
              <a:solidFill>
                <a:srgbClr val="0070C0"/>
              </a:solidFill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334616" y="2425227"/>
            <a:ext cx="2376264" cy="3460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4800" dirty="0">
                <a:solidFill>
                  <a:srgbClr val="0070C0"/>
                </a:solidFill>
              </a:rPr>
              <a:t>д</a:t>
            </a:r>
            <a:r>
              <a:rPr lang="ru-RU" sz="4800" dirty="0" smtClean="0">
                <a:solidFill>
                  <a:srgbClr val="0070C0"/>
                </a:solidFill>
              </a:rPr>
              <a:t>евочка</a:t>
            </a:r>
            <a:endParaRPr lang="ru-RU" sz="4800" dirty="0">
              <a:solidFill>
                <a:srgbClr val="0070C0"/>
              </a:solidFill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1907704" y="3926506"/>
            <a:ext cx="2037285" cy="3460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4800" dirty="0">
                <a:solidFill>
                  <a:srgbClr val="0070C0"/>
                </a:solidFill>
              </a:rPr>
              <a:t>я</a:t>
            </a:r>
            <a:r>
              <a:rPr lang="ru-RU" sz="4800" dirty="0" smtClean="0">
                <a:solidFill>
                  <a:srgbClr val="0070C0"/>
                </a:solidFill>
              </a:rPr>
              <a:t>ркое</a:t>
            </a:r>
            <a:endParaRPr lang="ru-RU" sz="4800" dirty="0">
              <a:solidFill>
                <a:srgbClr val="0070C0"/>
              </a:solidFill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5772506" y="4437112"/>
            <a:ext cx="2376264" cy="3460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4800" dirty="0">
                <a:solidFill>
                  <a:srgbClr val="0070C0"/>
                </a:solidFill>
              </a:rPr>
              <a:t>о</a:t>
            </a:r>
            <a:r>
              <a:rPr lang="ru-RU" sz="4800" dirty="0" smtClean="0">
                <a:solidFill>
                  <a:srgbClr val="0070C0"/>
                </a:solidFill>
              </a:rPr>
              <a:t>вощи</a:t>
            </a:r>
            <a:endParaRPr lang="ru-RU" sz="4800" dirty="0">
              <a:solidFill>
                <a:srgbClr val="0070C0"/>
              </a:solidFill>
            </a:endParaRP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457200" y="5157192"/>
            <a:ext cx="4402832" cy="3460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4800" dirty="0" err="1" smtClean="0">
                <a:solidFill>
                  <a:srgbClr val="0070C0"/>
                </a:solidFill>
              </a:rPr>
              <a:t>расказ</a:t>
            </a:r>
            <a:endParaRPr lang="ru-RU" sz="4800" dirty="0">
              <a:solidFill>
                <a:srgbClr val="0070C0"/>
              </a:solidFill>
            </a:endParaRPr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1283178" y="5157192"/>
            <a:ext cx="2977244" cy="3460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4800" dirty="0">
                <a:solidFill>
                  <a:srgbClr val="0070C0"/>
                </a:solidFill>
              </a:rPr>
              <a:t>р</a:t>
            </a:r>
            <a:r>
              <a:rPr lang="ru-RU" sz="4800" dirty="0" smtClean="0">
                <a:solidFill>
                  <a:srgbClr val="0070C0"/>
                </a:solidFill>
              </a:rPr>
              <a:t>ассказ</a:t>
            </a:r>
            <a:endParaRPr lang="ru-RU" sz="4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7336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448200"/>
            <a:ext cx="3394720" cy="922114"/>
          </a:xfrm>
        </p:spPr>
        <p:txBody>
          <a:bodyPr/>
          <a:lstStyle/>
          <a:p>
            <a:r>
              <a:rPr lang="ru-RU" dirty="0">
                <a:solidFill>
                  <a:srgbClr val="0070C0"/>
                </a:solidFill>
              </a:rPr>
              <a:t>с</a:t>
            </a:r>
            <a:r>
              <a:rPr lang="ru-RU" dirty="0" smtClean="0">
                <a:solidFill>
                  <a:srgbClr val="0070C0"/>
                </a:solidFill>
              </a:rPr>
              <a:t>олнце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395536" y="1349152"/>
            <a:ext cx="3394720" cy="9221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 smtClean="0">
                <a:solidFill>
                  <a:srgbClr val="0070C0"/>
                </a:solidFill>
              </a:rPr>
              <a:t>девочка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251520" y="2278303"/>
            <a:ext cx="3394720" cy="9221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 smtClean="0">
                <a:solidFill>
                  <a:srgbClr val="0070C0"/>
                </a:solidFill>
              </a:rPr>
              <a:t>овощи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364704" y="3200417"/>
            <a:ext cx="3394720" cy="9221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>
                <a:solidFill>
                  <a:srgbClr val="0070C0"/>
                </a:solidFill>
              </a:rPr>
              <a:t>р</a:t>
            </a:r>
            <a:r>
              <a:rPr lang="ru-RU" dirty="0" smtClean="0">
                <a:solidFill>
                  <a:srgbClr val="0070C0"/>
                </a:solidFill>
              </a:rPr>
              <a:t>ассказ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2987824" y="427038"/>
            <a:ext cx="3394720" cy="9221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 smtClean="0">
                <a:solidFill>
                  <a:srgbClr val="0070C0"/>
                </a:solidFill>
              </a:rPr>
              <a:t>(               ?)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2627784" y="4581128"/>
            <a:ext cx="1440160" cy="92211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30000" dirty="0">
              <a:solidFill>
                <a:srgbClr val="0070C0"/>
              </a:solidFill>
            </a:endParaRP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2967675" y="1348475"/>
            <a:ext cx="3394720" cy="9221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 smtClean="0">
                <a:solidFill>
                  <a:srgbClr val="0070C0"/>
                </a:solidFill>
              </a:rPr>
              <a:t>какая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2987824" y="2278303"/>
            <a:ext cx="3394720" cy="9221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 smtClean="0">
                <a:solidFill>
                  <a:srgbClr val="0070C0"/>
                </a:solidFill>
              </a:rPr>
              <a:t>(               ?)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12" name="Заголовок 1"/>
          <p:cNvSpPr txBox="1">
            <a:spLocks/>
          </p:cNvSpPr>
          <p:nvPr/>
        </p:nvSpPr>
        <p:spPr>
          <a:xfrm>
            <a:off x="2973490" y="3189548"/>
            <a:ext cx="3394720" cy="9221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 smtClean="0">
                <a:solidFill>
                  <a:srgbClr val="0070C0"/>
                </a:solidFill>
              </a:rPr>
              <a:t>какой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13" name="Заголовок 1"/>
          <p:cNvSpPr txBox="1">
            <a:spLocks/>
          </p:cNvSpPr>
          <p:nvPr/>
        </p:nvSpPr>
        <p:spPr>
          <a:xfrm>
            <a:off x="5868144" y="429533"/>
            <a:ext cx="3394720" cy="9221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 smtClean="0">
                <a:solidFill>
                  <a:srgbClr val="0070C0"/>
                </a:solidFill>
              </a:rPr>
              <a:t>яркое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14" name="Заголовок 1"/>
          <p:cNvSpPr txBox="1">
            <a:spLocks/>
          </p:cNvSpPr>
          <p:nvPr/>
        </p:nvSpPr>
        <p:spPr>
          <a:xfrm>
            <a:off x="5884777" y="1349152"/>
            <a:ext cx="3394720" cy="9221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 smtClean="0">
                <a:solidFill>
                  <a:srgbClr val="0070C0"/>
                </a:solidFill>
              </a:rPr>
              <a:t>весёлая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15" name="Заголовок 1"/>
          <p:cNvSpPr txBox="1">
            <a:spLocks/>
          </p:cNvSpPr>
          <p:nvPr/>
        </p:nvSpPr>
        <p:spPr>
          <a:xfrm>
            <a:off x="5749280" y="2278303"/>
            <a:ext cx="3394720" cy="9221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 smtClean="0">
                <a:solidFill>
                  <a:srgbClr val="0070C0"/>
                </a:solidFill>
              </a:rPr>
              <a:t>спелые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16" name="Заголовок 1"/>
          <p:cNvSpPr txBox="1">
            <a:spLocks/>
          </p:cNvSpPr>
          <p:nvPr/>
        </p:nvSpPr>
        <p:spPr>
          <a:xfrm>
            <a:off x="5538225" y="3200417"/>
            <a:ext cx="4087823" cy="9221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 smtClean="0">
                <a:solidFill>
                  <a:srgbClr val="0070C0"/>
                </a:solidFill>
              </a:rPr>
              <a:t>интересный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17" name="Заголовок 1"/>
          <p:cNvSpPr txBox="1">
            <a:spLocks/>
          </p:cNvSpPr>
          <p:nvPr/>
        </p:nvSpPr>
        <p:spPr>
          <a:xfrm>
            <a:off x="2843808" y="427038"/>
            <a:ext cx="3394720" cy="9221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 smtClean="0">
                <a:solidFill>
                  <a:srgbClr val="0070C0"/>
                </a:solidFill>
              </a:rPr>
              <a:t>какое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18" name="Заголовок 1"/>
          <p:cNvSpPr txBox="1">
            <a:spLocks/>
          </p:cNvSpPr>
          <p:nvPr/>
        </p:nvSpPr>
        <p:spPr>
          <a:xfrm>
            <a:off x="2966864" y="1348475"/>
            <a:ext cx="3394720" cy="9221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 smtClean="0">
                <a:solidFill>
                  <a:srgbClr val="0070C0"/>
                </a:solidFill>
              </a:rPr>
              <a:t>(               ?)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19" name="Заголовок 1"/>
          <p:cNvSpPr txBox="1">
            <a:spLocks/>
          </p:cNvSpPr>
          <p:nvPr/>
        </p:nvSpPr>
        <p:spPr>
          <a:xfrm>
            <a:off x="2967675" y="2313455"/>
            <a:ext cx="3394720" cy="9221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>
                <a:solidFill>
                  <a:srgbClr val="0070C0"/>
                </a:solidFill>
              </a:rPr>
              <a:t>к</a:t>
            </a:r>
            <a:r>
              <a:rPr lang="ru-RU" dirty="0" smtClean="0">
                <a:solidFill>
                  <a:srgbClr val="0070C0"/>
                </a:solidFill>
              </a:rPr>
              <a:t>акие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20" name="Заголовок 1"/>
          <p:cNvSpPr txBox="1">
            <a:spLocks/>
          </p:cNvSpPr>
          <p:nvPr/>
        </p:nvSpPr>
        <p:spPr>
          <a:xfrm>
            <a:off x="2973490" y="3200417"/>
            <a:ext cx="3394720" cy="9221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 smtClean="0">
                <a:solidFill>
                  <a:srgbClr val="0070C0"/>
                </a:solidFill>
              </a:rPr>
              <a:t>(               ?)</a:t>
            </a:r>
            <a:endParaRPr lang="ru-RU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3110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  <p:bldP spid="13" grpId="0"/>
      <p:bldP spid="14" grpId="0"/>
      <p:bldP spid="15" grpId="0"/>
      <p:bldP spid="16" grpId="0"/>
      <p:bldP spid="17" grpId="0"/>
      <p:bldP spid="1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6487" y="188639"/>
            <a:ext cx="1781497" cy="16798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2589271"/>
            <a:ext cx="2241599" cy="14792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548680"/>
            <a:ext cx="1783085" cy="16354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9075" y="3140969"/>
            <a:ext cx="1927101" cy="17204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381918"/>
            <a:ext cx="1820069" cy="19689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481" y="4861458"/>
            <a:ext cx="1179215" cy="16316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3819401"/>
            <a:ext cx="1584176" cy="18578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7541091">
            <a:off x="3229889" y="5074612"/>
            <a:ext cx="1421457" cy="16316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8" name="Picture 14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805" y="233003"/>
            <a:ext cx="1800200" cy="16354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46157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919884"/>
            <a:ext cx="2752725" cy="166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941090"/>
            <a:ext cx="2286000" cy="16456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3263" y="3429000"/>
            <a:ext cx="2657475" cy="172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28197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29</Words>
  <Application>Microsoft Office PowerPoint</Application>
  <PresentationFormat>Экран (4:3)</PresentationFormat>
  <Paragraphs>25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солнце</vt:lpstr>
      <vt:lpstr>солнце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Лена</dc:creator>
  <cp:lastModifiedBy>Кузнецова Лена</cp:lastModifiedBy>
  <cp:revision>9</cp:revision>
  <dcterms:created xsi:type="dcterms:W3CDTF">2012-10-23T16:18:17Z</dcterms:created>
  <dcterms:modified xsi:type="dcterms:W3CDTF">2012-10-26T17:01:38Z</dcterms:modified>
</cp:coreProperties>
</file>