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818656" cy="346050"/>
          </a:xfrm>
        </p:spPr>
        <p:txBody>
          <a:bodyPr>
            <a:noAutofit/>
          </a:bodyPr>
          <a:lstStyle/>
          <a:p>
            <a:r>
              <a:rPr lang="ru-RU" sz="4800" dirty="0">
                <a:solidFill>
                  <a:srgbClr val="0070C0"/>
                </a:solidFill>
              </a:rPr>
              <a:t>с</a:t>
            </a:r>
            <a:r>
              <a:rPr lang="ru-RU" sz="4800" dirty="0" smtClean="0">
                <a:solidFill>
                  <a:srgbClr val="0070C0"/>
                </a:solidFill>
              </a:rPr>
              <a:t>олнце</a:t>
            </a:r>
            <a:endParaRPr lang="ru-RU" sz="4800" dirty="0">
              <a:solidFill>
                <a:srgbClr val="0070C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771800" y="1916832"/>
            <a:ext cx="2376264" cy="346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800" dirty="0">
                <a:solidFill>
                  <a:srgbClr val="0070C0"/>
                </a:solidFill>
              </a:rPr>
              <a:t>в</a:t>
            </a:r>
            <a:r>
              <a:rPr lang="ru-RU" sz="4800" dirty="0" smtClean="0">
                <a:solidFill>
                  <a:srgbClr val="0070C0"/>
                </a:solidFill>
              </a:rPr>
              <a:t>есёлая</a:t>
            </a:r>
            <a:endParaRPr lang="ru-RU" sz="4800" dirty="0">
              <a:solidFill>
                <a:srgbClr val="0070C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644008" y="773088"/>
            <a:ext cx="2160240" cy="346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800" dirty="0">
                <a:solidFill>
                  <a:srgbClr val="0070C0"/>
                </a:solidFill>
              </a:rPr>
              <a:t>с</a:t>
            </a:r>
            <a:r>
              <a:rPr lang="ru-RU" sz="4800" dirty="0" smtClean="0">
                <a:solidFill>
                  <a:srgbClr val="0070C0"/>
                </a:solidFill>
              </a:rPr>
              <a:t>пелые</a:t>
            </a:r>
            <a:endParaRPr lang="ru-RU" sz="4800" dirty="0">
              <a:solidFill>
                <a:srgbClr val="0070C0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364088" y="2713038"/>
            <a:ext cx="3672408" cy="346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800" dirty="0">
                <a:solidFill>
                  <a:srgbClr val="0070C0"/>
                </a:solidFill>
              </a:rPr>
              <a:t>и</a:t>
            </a:r>
            <a:r>
              <a:rPr lang="ru-RU" sz="4800" dirty="0" smtClean="0">
                <a:solidFill>
                  <a:srgbClr val="0070C0"/>
                </a:solidFill>
              </a:rPr>
              <a:t>нтересные</a:t>
            </a:r>
            <a:endParaRPr lang="ru-RU" sz="4800" dirty="0">
              <a:solidFill>
                <a:srgbClr val="0070C0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34616" y="2425227"/>
            <a:ext cx="2376264" cy="346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800" dirty="0">
                <a:solidFill>
                  <a:srgbClr val="0070C0"/>
                </a:solidFill>
              </a:rPr>
              <a:t>д</a:t>
            </a:r>
            <a:r>
              <a:rPr lang="ru-RU" sz="4800" dirty="0" smtClean="0">
                <a:solidFill>
                  <a:srgbClr val="0070C0"/>
                </a:solidFill>
              </a:rPr>
              <a:t>евочка</a:t>
            </a:r>
            <a:endParaRPr lang="ru-RU" sz="4800" dirty="0">
              <a:solidFill>
                <a:srgbClr val="0070C0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907704" y="3926506"/>
            <a:ext cx="2037285" cy="346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800" dirty="0">
                <a:solidFill>
                  <a:srgbClr val="0070C0"/>
                </a:solidFill>
              </a:rPr>
              <a:t>я</a:t>
            </a:r>
            <a:r>
              <a:rPr lang="ru-RU" sz="4800" dirty="0" smtClean="0">
                <a:solidFill>
                  <a:srgbClr val="0070C0"/>
                </a:solidFill>
              </a:rPr>
              <a:t>ркое</a:t>
            </a:r>
            <a:endParaRPr lang="ru-RU" sz="4800" dirty="0">
              <a:solidFill>
                <a:srgbClr val="0070C0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5772506" y="4437112"/>
            <a:ext cx="2376264" cy="346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800" dirty="0">
                <a:solidFill>
                  <a:srgbClr val="0070C0"/>
                </a:solidFill>
              </a:rPr>
              <a:t>о</a:t>
            </a:r>
            <a:r>
              <a:rPr lang="ru-RU" sz="4800" dirty="0" smtClean="0">
                <a:solidFill>
                  <a:srgbClr val="0070C0"/>
                </a:solidFill>
              </a:rPr>
              <a:t>вощи</a:t>
            </a:r>
            <a:endParaRPr lang="ru-RU" sz="4800" dirty="0">
              <a:solidFill>
                <a:srgbClr val="0070C0"/>
              </a:solidFill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457200" y="5157192"/>
            <a:ext cx="4402832" cy="346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800" dirty="0" err="1" smtClean="0">
                <a:solidFill>
                  <a:srgbClr val="0070C0"/>
                </a:solidFill>
              </a:rPr>
              <a:t>расказ</a:t>
            </a:r>
            <a:endParaRPr lang="ru-RU" sz="4800" dirty="0">
              <a:solidFill>
                <a:srgbClr val="0070C0"/>
              </a:solidFill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283178" y="5157192"/>
            <a:ext cx="2977244" cy="346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800" dirty="0">
                <a:solidFill>
                  <a:srgbClr val="0070C0"/>
                </a:solidFill>
              </a:rPr>
              <a:t>р</a:t>
            </a:r>
            <a:r>
              <a:rPr lang="ru-RU" sz="4800" dirty="0" smtClean="0">
                <a:solidFill>
                  <a:srgbClr val="0070C0"/>
                </a:solidFill>
              </a:rPr>
              <a:t>ассказ</a:t>
            </a:r>
            <a:endParaRPr lang="ru-RU" sz="4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33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48200"/>
            <a:ext cx="3394720" cy="922114"/>
          </a:xfrm>
        </p:spPr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с</a:t>
            </a:r>
            <a:r>
              <a:rPr lang="ru-RU" dirty="0" smtClean="0">
                <a:solidFill>
                  <a:srgbClr val="0070C0"/>
                </a:solidFill>
              </a:rPr>
              <a:t>олнце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536" y="1349152"/>
            <a:ext cx="339472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rgbClr val="0070C0"/>
                </a:solidFill>
              </a:rPr>
              <a:t>девочка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51520" y="2278303"/>
            <a:ext cx="339472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rgbClr val="0070C0"/>
                </a:solidFill>
              </a:rPr>
              <a:t>овощи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64704" y="3200417"/>
            <a:ext cx="339472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>
                <a:solidFill>
                  <a:srgbClr val="0070C0"/>
                </a:solidFill>
              </a:rPr>
              <a:t>р</a:t>
            </a:r>
            <a:r>
              <a:rPr lang="ru-RU" dirty="0" smtClean="0">
                <a:solidFill>
                  <a:srgbClr val="0070C0"/>
                </a:solidFill>
              </a:rPr>
              <a:t>ассказ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987824" y="427038"/>
            <a:ext cx="339472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rgbClr val="0070C0"/>
                </a:solidFill>
              </a:rPr>
              <a:t>(               ?)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627784" y="4581128"/>
            <a:ext cx="144016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0000" dirty="0">
              <a:solidFill>
                <a:srgbClr val="0070C0"/>
              </a:solidFill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2967675" y="1348475"/>
            <a:ext cx="339472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rgbClr val="0070C0"/>
                </a:solidFill>
              </a:rPr>
              <a:t>какая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2987824" y="2278303"/>
            <a:ext cx="339472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rgbClr val="0070C0"/>
                </a:solidFill>
              </a:rPr>
              <a:t>(               ?)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2973490" y="3189548"/>
            <a:ext cx="339472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rgbClr val="0070C0"/>
                </a:solidFill>
              </a:rPr>
              <a:t>какой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5868144" y="429533"/>
            <a:ext cx="339472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rgbClr val="0070C0"/>
                </a:solidFill>
              </a:rPr>
              <a:t>яркое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5884777" y="1349152"/>
            <a:ext cx="339472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rgbClr val="0070C0"/>
                </a:solidFill>
              </a:rPr>
              <a:t>весёлая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5749280" y="2278303"/>
            <a:ext cx="339472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rgbClr val="0070C0"/>
                </a:solidFill>
              </a:rPr>
              <a:t>спелые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5538225" y="3200417"/>
            <a:ext cx="4087823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rgbClr val="0070C0"/>
                </a:solidFill>
              </a:rPr>
              <a:t>интересный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2843808" y="427038"/>
            <a:ext cx="339472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rgbClr val="0070C0"/>
                </a:solidFill>
              </a:rPr>
              <a:t>какое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2966864" y="1348475"/>
            <a:ext cx="339472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rgbClr val="0070C0"/>
                </a:solidFill>
              </a:rPr>
              <a:t>(               ?)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2967675" y="2313455"/>
            <a:ext cx="339472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>
                <a:solidFill>
                  <a:srgbClr val="0070C0"/>
                </a:solidFill>
              </a:rPr>
              <a:t>к</a:t>
            </a:r>
            <a:r>
              <a:rPr lang="ru-RU" dirty="0" smtClean="0">
                <a:solidFill>
                  <a:srgbClr val="0070C0"/>
                </a:solidFill>
              </a:rPr>
              <a:t>акие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2973490" y="3200417"/>
            <a:ext cx="339472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rgbClr val="0070C0"/>
                </a:solidFill>
              </a:rPr>
              <a:t>(               ?)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11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5" grpId="0"/>
      <p:bldP spid="16" grpId="0"/>
      <p:bldP spid="17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487" y="188639"/>
            <a:ext cx="1781497" cy="1679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589271"/>
            <a:ext cx="2241599" cy="1479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548680"/>
            <a:ext cx="1783085" cy="1635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075" y="3140969"/>
            <a:ext cx="1927101" cy="1720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81918"/>
            <a:ext cx="1820069" cy="1968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81" y="4861458"/>
            <a:ext cx="1179215" cy="1631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819401"/>
            <a:ext cx="1584176" cy="1857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541091">
            <a:off x="3229889" y="5074612"/>
            <a:ext cx="1421457" cy="1631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05" y="233003"/>
            <a:ext cx="1800200" cy="1635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615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19884"/>
            <a:ext cx="2752725" cy="166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941090"/>
            <a:ext cx="2286000" cy="1645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263" y="3429000"/>
            <a:ext cx="2657475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819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29</Words>
  <Application>Microsoft Office PowerPoint</Application>
  <PresentationFormat>Экран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солнце</vt:lpstr>
      <vt:lpstr>солнце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Лена</dc:creator>
  <cp:lastModifiedBy>Кузнецова Лена</cp:lastModifiedBy>
  <cp:revision>9</cp:revision>
  <dcterms:created xsi:type="dcterms:W3CDTF">2012-10-23T16:18:17Z</dcterms:created>
  <dcterms:modified xsi:type="dcterms:W3CDTF">2012-10-26T17:01:38Z</dcterms:modified>
</cp:coreProperties>
</file>