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D79B8-4FF5-445A-8A6D-1B37A1D20E50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15781-413E-464C-8C7D-E57E76B708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5781-413E-464C-8C7D-E57E76B7088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D28F-89DA-472D-BBC1-95B6E76AFDD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A17C2-9F77-4486-9CDD-4DCDF41741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 математики в 3 классе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1763688" y="1628800"/>
            <a:ext cx="720080" cy="1224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24</a:t>
            </a:r>
          </a:p>
          <a:p>
            <a:pPr algn="ctr"/>
            <a:endParaRPr lang="ru-RU" sz="2000" dirty="0"/>
          </a:p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661248"/>
            <a:ext cx="2016224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9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555776" y="6525344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/>
          <p:nvPr/>
        </p:nvCxnSpPr>
        <p:spPr>
          <a:xfrm>
            <a:off x="2555776" y="5661248"/>
            <a:ext cx="1224136" cy="28803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/>
          <p:nvPr/>
        </p:nvCxnSpPr>
        <p:spPr>
          <a:xfrm rot="16200000" flipH="1">
            <a:off x="3707904" y="6021288"/>
            <a:ext cx="576064" cy="43204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39552" y="2924944"/>
            <a:ext cx="2016224" cy="2736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15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83568" y="4005064"/>
            <a:ext cx="72008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12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691680" y="4005064"/>
            <a:ext cx="72008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21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2" name="Равнобедренный треугольник 51"/>
          <p:cNvSpPr/>
          <p:nvPr/>
        </p:nvSpPr>
        <p:spPr>
          <a:xfrm>
            <a:off x="539552" y="1556792"/>
            <a:ext cx="2016224" cy="136815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27</a:t>
            </a:r>
            <a:endParaRPr lang="ru-RU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2627784" y="60212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18</a:t>
            </a:r>
            <a:endParaRPr lang="ru-RU" sz="1600" dirty="0"/>
          </a:p>
        </p:txBody>
      </p:sp>
      <p:pic>
        <p:nvPicPr>
          <p:cNvPr id="21506" name="Picture 2" descr="http://www.dibujos10.com/images/dibujos-colorear-animales-gallo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39552" y="44624"/>
            <a:ext cx="1800200" cy="1584176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1331640" y="6926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6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644008" y="1844824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3х3</a:t>
            </a:r>
            <a:endParaRPr lang="ru-RU" sz="28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004048" y="3140968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3х5</a:t>
            </a:r>
            <a:endParaRPr lang="ru-RU" sz="28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6335688" y="476672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3х9</a:t>
            </a:r>
            <a:endParaRPr lang="ru-RU" sz="28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436096" y="4437112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3х2</a:t>
            </a:r>
            <a:endParaRPr lang="ru-RU" sz="28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139952" y="980728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3х7</a:t>
            </a:r>
            <a:endParaRPr lang="ru-RU" sz="28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5364088" y="2852936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3х4</a:t>
            </a:r>
            <a:endParaRPr lang="ru-RU" sz="28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275856" y="2996952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3х8</a:t>
            </a:r>
            <a:endParaRPr lang="ru-RU" sz="2800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5004048" y="4797152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3х6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4" grpId="0" animBg="1"/>
      <p:bldP spid="49" grpId="0" animBg="1"/>
      <p:bldP spid="50" grpId="0" animBg="1"/>
      <p:bldP spid="51" grpId="0" animBg="1"/>
      <p:bldP spid="52" grpId="0" animBg="1"/>
      <p:bldP spid="60" grpId="0"/>
      <p:bldP spid="64" grpId="0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picturesforcoloring.com/wp-content/uploads/2012/05/bee-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0"/>
            <a:ext cx="8892480" cy="68469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http://ornitology.narod.ru/images/protect_na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4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5507" y="2967335"/>
            <a:ext cx="7652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ПОВТОРЕНИЕ ПРОЙДЕННОГО МАТЕРИАЛА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ЗНАКОМСТВО С СООТНОШЕНИЯМИ МЕЖДУ ЦЕНОЙ, КОЛИЧЕСТВОМ И СТОИМОСТЬЮ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ЗАКРЕПЛЕНИЕ ТАБЛИЦ УМНОЖЕНИЯ ЧИСЕЛ 2 И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Девиз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288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Берегите эти земли, эти воды</a:t>
            </a:r>
          </a:p>
          <a:p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Даже малую былиночку любя.</a:t>
            </a:r>
          </a:p>
          <a:p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Берегите всех зверей внутри природы,</a:t>
            </a:r>
          </a:p>
          <a:p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Убивайте лишь зверей внутри себя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</a:p>
          <a:p>
            <a:endParaRPr lang="ru-RU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r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Евгений Евтушенко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Помощь белочке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http://rattan.nvline.com/img/ware/n_img/31-1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420888"/>
            <a:ext cx="4590438" cy="4236319"/>
          </a:xfrm>
          <a:prstGeom prst="rect">
            <a:avLst/>
          </a:prstGeom>
          <a:noFill/>
        </p:spPr>
      </p:pic>
      <p:grpSp>
        <p:nvGrpSpPr>
          <p:cNvPr id="10" name="Группа 9"/>
          <p:cNvGrpSpPr/>
          <p:nvPr/>
        </p:nvGrpSpPr>
        <p:grpSpPr>
          <a:xfrm>
            <a:off x="395536" y="2780928"/>
            <a:ext cx="1172961" cy="1032546"/>
            <a:chOff x="2195736" y="3789040"/>
            <a:chExt cx="1172961" cy="1032546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Группа 10"/>
          <p:cNvGrpSpPr/>
          <p:nvPr/>
        </p:nvGrpSpPr>
        <p:grpSpPr>
          <a:xfrm>
            <a:off x="899592" y="2276872"/>
            <a:ext cx="1172961" cy="1032546"/>
            <a:chOff x="2195736" y="3789040"/>
            <a:chExt cx="1172961" cy="1032546"/>
          </a:xfrm>
        </p:grpSpPr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Прямоугольник 13"/>
          <p:cNvSpPr/>
          <p:nvPr/>
        </p:nvSpPr>
        <p:spPr>
          <a:xfrm>
            <a:off x="2627784" y="5373216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2х2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5373216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rattan.nvline.com/img/ware/n_img/31-1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420888"/>
            <a:ext cx="4590438" cy="4236319"/>
          </a:xfrm>
          <a:prstGeom prst="rect">
            <a:avLst/>
          </a:prstGeom>
          <a:noFill/>
        </p:spPr>
      </p:pic>
      <p:grpSp>
        <p:nvGrpSpPr>
          <p:cNvPr id="10" name="Группа 10"/>
          <p:cNvGrpSpPr/>
          <p:nvPr/>
        </p:nvGrpSpPr>
        <p:grpSpPr>
          <a:xfrm>
            <a:off x="-129353" y="3188542"/>
            <a:ext cx="1172961" cy="1032546"/>
            <a:chOff x="2195736" y="3789040"/>
            <a:chExt cx="1172961" cy="1032546"/>
          </a:xfrm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Помощь белочке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" name="Группа 9"/>
          <p:cNvGrpSpPr/>
          <p:nvPr/>
        </p:nvGrpSpPr>
        <p:grpSpPr>
          <a:xfrm>
            <a:off x="395536" y="2780928"/>
            <a:ext cx="1172961" cy="1032546"/>
            <a:chOff x="2195736" y="3789040"/>
            <a:chExt cx="1172961" cy="1032546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Группа 10"/>
          <p:cNvGrpSpPr/>
          <p:nvPr/>
        </p:nvGrpSpPr>
        <p:grpSpPr>
          <a:xfrm>
            <a:off x="899592" y="2276872"/>
            <a:ext cx="1172961" cy="1032546"/>
            <a:chOff x="2195736" y="3789040"/>
            <a:chExt cx="1172961" cy="1032546"/>
          </a:xfrm>
        </p:grpSpPr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Прямоугольник 20"/>
          <p:cNvSpPr/>
          <p:nvPr/>
        </p:nvSpPr>
        <p:spPr>
          <a:xfrm>
            <a:off x="2699792" y="5445224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2</a:t>
            </a:r>
            <a:r>
              <a:rPr lang="ru-RU" sz="2800" dirty="0" smtClean="0"/>
              <a:t>х3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27584" y="5589240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rattan.nvline.com/img/ware/n_img/31-1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2420888"/>
            <a:ext cx="4590438" cy="4236319"/>
          </a:xfrm>
          <a:prstGeom prst="rect">
            <a:avLst/>
          </a:prstGeom>
          <a:noFill/>
        </p:spPr>
      </p:pic>
      <p:grpSp>
        <p:nvGrpSpPr>
          <p:cNvPr id="3" name="Группа 10"/>
          <p:cNvGrpSpPr/>
          <p:nvPr/>
        </p:nvGrpSpPr>
        <p:grpSpPr>
          <a:xfrm>
            <a:off x="-129353" y="3188542"/>
            <a:ext cx="1172961" cy="1032546"/>
            <a:chOff x="2195736" y="3789040"/>
            <a:chExt cx="1172961" cy="1032546"/>
          </a:xfrm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Помощь белочке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Группа 9"/>
          <p:cNvGrpSpPr/>
          <p:nvPr/>
        </p:nvGrpSpPr>
        <p:grpSpPr>
          <a:xfrm>
            <a:off x="395536" y="2780928"/>
            <a:ext cx="1172961" cy="1032546"/>
            <a:chOff x="2195736" y="3789040"/>
            <a:chExt cx="1172961" cy="1032546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Группа 10"/>
          <p:cNvGrpSpPr/>
          <p:nvPr/>
        </p:nvGrpSpPr>
        <p:grpSpPr>
          <a:xfrm>
            <a:off x="899592" y="2276872"/>
            <a:ext cx="1172961" cy="1032546"/>
            <a:chOff x="2195736" y="3789040"/>
            <a:chExt cx="1172961" cy="1032546"/>
          </a:xfrm>
        </p:grpSpPr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Группа 10"/>
          <p:cNvGrpSpPr/>
          <p:nvPr/>
        </p:nvGrpSpPr>
        <p:grpSpPr>
          <a:xfrm>
            <a:off x="1403648" y="1916832"/>
            <a:ext cx="1172961" cy="1032546"/>
            <a:chOff x="2195736" y="3789040"/>
            <a:chExt cx="1172961" cy="1032546"/>
          </a:xfrm>
        </p:grpSpPr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Прямоугольник 17"/>
          <p:cNvSpPr/>
          <p:nvPr/>
        </p:nvSpPr>
        <p:spPr>
          <a:xfrm>
            <a:off x="2699792" y="5517232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2х4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5445224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8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rattan.nvline.com/img/ware/n_img/31-1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420888"/>
            <a:ext cx="4590438" cy="4236319"/>
          </a:xfrm>
          <a:prstGeom prst="rect">
            <a:avLst/>
          </a:prstGeom>
          <a:noFill/>
        </p:spPr>
      </p:pic>
      <p:grpSp>
        <p:nvGrpSpPr>
          <p:cNvPr id="3" name="Группа 10"/>
          <p:cNvGrpSpPr/>
          <p:nvPr/>
        </p:nvGrpSpPr>
        <p:grpSpPr>
          <a:xfrm>
            <a:off x="107504" y="3188542"/>
            <a:ext cx="1172961" cy="1032546"/>
            <a:chOff x="2195736" y="3789040"/>
            <a:chExt cx="1172961" cy="1032546"/>
          </a:xfrm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Помощь белочке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Группа 9"/>
          <p:cNvGrpSpPr/>
          <p:nvPr/>
        </p:nvGrpSpPr>
        <p:grpSpPr>
          <a:xfrm>
            <a:off x="395536" y="2780928"/>
            <a:ext cx="1172961" cy="1032546"/>
            <a:chOff x="2195736" y="3789040"/>
            <a:chExt cx="1172961" cy="1032546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Группа 10"/>
          <p:cNvGrpSpPr/>
          <p:nvPr/>
        </p:nvGrpSpPr>
        <p:grpSpPr>
          <a:xfrm>
            <a:off x="899592" y="2276872"/>
            <a:ext cx="1172961" cy="1032546"/>
            <a:chOff x="2195736" y="3789040"/>
            <a:chExt cx="1172961" cy="1032546"/>
          </a:xfrm>
        </p:grpSpPr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Группа 10"/>
          <p:cNvGrpSpPr/>
          <p:nvPr/>
        </p:nvGrpSpPr>
        <p:grpSpPr>
          <a:xfrm>
            <a:off x="1403648" y="1916832"/>
            <a:ext cx="1172961" cy="1032546"/>
            <a:chOff x="2195736" y="3789040"/>
            <a:chExt cx="1172961" cy="1032546"/>
          </a:xfrm>
        </p:grpSpPr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" name="Группа 10"/>
          <p:cNvGrpSpPr/>
          <p:nvPr/>
        </p:nvGrpSpPr>
        <p:grpSpPr>
          <a:xfrm>
            <a:off x="1886871" y="1484784"/>
            <a:ext cx="1172961" cy="1032546"/>
            <a:chOff x="2195736" y="3789040"/>
            <a:chExt cx="1172961" cy="1032546"/>
          </a:xfrm>
        </p:grpSpPr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95736" y="3789040"/>
              <a:ext cx="766798" cy="1032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3808" y="4221088"/>
              <a:ext cx="524889" cy="57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Прямоугольник 20"/>
          <p:cNvSpPr/>
          <p:nvPr/>
        </p:nvSpPr>
        <p:spPr>
          <a:xfrm>
            <a:off x="179512" y="5445224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2х5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267744" y="5589240"/>
            <a:ext cx="1656184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1875 0.06729 0.4375 0.1348 0.47448 0.11191 C 0.51146 0.08902 0.2151 -0.14959 0.22222 -0.13757 C 0.22934 -0.12555 0.46823 0.13018 0.51736 0.18382 " pathEditMode="relative" ptsTypes="aa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Для сбора мусора вдоль железной дороги купили 7 мешков по цене 3 рубля за 1 штуку. Сколько рублей заплатили за мешки для мусора?</a:t>
            </a:r>
          </a:p>
          <a:p>
            <a:pPr lvl="0"/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7 мешков для сбора мусора вдоль железной дороги заплатили 21 рубль. Сколько стоит 1 мешок?</a:t>
            </a:r>
          </a:p>
          <a:p>
            <a:pPr lvl="0"/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Цена мешка для мусора 3 рубля. Сколько мешков купили на 21 рубль?</a:t>
            </a:r>
          </a:p>
          <a:p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4" y="1628800"/>
          <a:ext cx="8964489" cy="51571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87851"/>
                <a:gridCol w="2987851"/>
                <a:gridCol w="2988787"/>
              </a:tblGrid>
              <a:tr h="128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Цена 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Количество 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Стоимость 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5820" algn="ctr"/>
                        </a:tabLst>
                      </a:pPr>
                      <a:r>
                        <a:rPr lang="ru-RU" sz="3600" dirty="0"/>
                        <a:t>3р.	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7 шт.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? р.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? р.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7 шт.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21р.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3р.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? шт.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/>
                        <a:t>21р.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6138" algn="ct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154</Words>
  <Application>Microsoft Office PowerPoint</Application>
  <PresentationFormat>Экран (4:3)</PresentationFormat>
  <Paragraphs>60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Урок математики в 3 классе</vt:lpstr>
      <vt:lpstr>ПОВТОРЕНИЕ ПРОЙДЕННОГО МАТЕРИАЛА.  ЗНАКОМСТВО С СООТНОШЕНИЯМИ МЕЖДУ ЦЕНОЙ, КОЛИЧЕСТВОМ И СТОИМОСТЬЮ.  ЗАКРЕПЛЕНИЕ ТАБЛИЦ УМНОЖЕНИЯ ЧИСЕЛ 2 И 3</vt:lpstr>
      <vt:lpstr>Девиз</vt:lpstr>
      <vt:lpstr>Помощь белочке</vt:lpstr>
      <vt:lpstr>Помощь белочке</vt:lpstr>
      <vt:lpstr>Помощь белочке</vt:lpstr>
      <vt:lpstr>Помощь белочке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 3 классе</dc:title>
  <dc:creator>Admin</dc:creator>
  <cp:lastModifiedBy>Admin</cp:lastModifiedBy>
  <cp:revision>9</cp:revision>
  <dcterms:created xsi:type="dcterms:W3CDTF">2012-10-09T11:34:06Z</dcterms:created>
  <dcterms:modified xsi:type="dcterms:W3CDTF">2012-10-09T12:56:17Z</dcterms:modified>
</cp:coreProperties>
</file>