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5" r:id="rId2"/>
    <p:sldId id="315" r:id="rId3"/>
    <p:sldId id="336" r:id="rId4"/>
    <p:sldId id="316" r:id="rId5"/>
    <p:sldId id="317" r:id="rId6"/>
    <p:sldId id="330" r:id="rId7"/>
    <p:sldId id="333" r:id="rId8"/>
    <p:sldId id="331" r:id="rId9"/>
    <p:sldId id="334" r:id="rId10"/>
    <p:sldId id="306" r:id="rId11"/>
    <p:sldId id="335" r:id="rId12"/>
    <p:sldId id="294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4B"/>
    <a:srgbClr val="00B0F0"/>
    <a:srgbClr val="6BA42C"/>
    <a:srgbClr val="FF0D5E"/>
    <a:srgbClr val="A162D0"/>
    <a:srgbClr val="0CA434"/>
    <a:srgbClr val="66FF33"/>
    <a:srgbClr val="000000"/>
    <a:srgbClr val="FF6699"/>
    <a:srgbClr val="8D5B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773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FFB59-9AE4-4D8F-AFB2-14B583FB00A6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B6D8-A8EA-4B32-A6C8-07D841E232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17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575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575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575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575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0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61908" y="184665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9220" y="745540"/>
            <a:ext cx="9003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«Сложение»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" y="1268760"/>
            <a:ext cx="4935183" cy="29168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221324" y="1591067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="" xmlns:p14="http://schemas.microsoft.com/office/powerpoint/2010/main" val="2365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390064" y="5517232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6600404" y="2849679"/>
            <a:ext cx="1415192" cy="43204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298323" y="1882428"/>
            <a:ext cx="2088232" cy="786593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0" y="604517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фигуры нарисовала Катя, какие - Петя, какие - Вова?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9512" y="4301084"/>
            <a:ext cx="870749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91964" y="1630400"/>
            <a:ext cx="1584176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552" y="2275725"/>
            <a:ext cx="158417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1600" y="2741667"/>
            <a:ext cx="158417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709620" y="1736812"/>
            <a:ext cx="1294428" cy="1490193"/>
            <a:chOff x="3709620" y="1736812"/>
            <a:chExt cx="1294428" cy="1490193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3745620" y="1736812"/>
              <a:ext cx="1258428" cy="14401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Блок-схема: узел 18"/>
            <p:cNvSpPr/>
            <p:nvPr/>
          </p:nvSpPr>
          <p:spPr>
            <a:xfrm>
              <a:off x="3709620" y="3155005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24-конечная звезда 28"/>
          <p:cNvSpPr/>
          <p:nvPr/>
        </p:nvSpPr>
        <p:spPr>
          <a:xfrm>
            <a:off x="6012160" y="1167233"/>
            <a:ext cx="2664296" cy="264903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24-конечная звезда 29"/>
          <p:cNvSpPr/>
          <p:nvPr/>
        </p:nvSpPr>
        <p:spPr>
          <a:xfrm rot="2398820">
            <a:off x="3564473" y="1167233"/>
            <a:ext cx="1872208" cy="264903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24-конечная звезда 30"/>
          <p:cNvSpPr/>
          <p:nvPr/>
        </p:nvSpPr>
        <p:spPr>
          <a:xfrm>
            <a:off x="68761" y="1255394"/>
            <a:ext cx="3203847" cy="2402996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743356" y="4304442"/>
            <a:ext cx="14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прямые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3359" y="4335487"/>
            <a:ext cx="100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луч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00646" y="4300747"/>
            <a:ext cx="14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отрезки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449" y="112435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5757" y="12553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4267" y="12393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0064" y="4839543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им подобрать к рисункам нужные карточки.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39032" y="5387252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154108" y="5388424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836214" y="5373216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8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6600404" y="2849679"/>
            <a:ext cx="1415192" cy="43204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298323" y="1882428"/>
            <a:ext cx="2088232" cy="786593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0" y="604517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фигуры нарисовала Катя, какие - Петя, какие - Вова?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9512" y="4436187"/>
            <a:ext cx="870749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91964" y="1630400"/>
            <a:ext cx="1584176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552" y="2275725"/>
            <a:ext cx="158417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1600" y="2741667"/>
            <a:ext cx="158417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709620" y="1736812"/>
            <a:ext cx="1294428" cy="1490193"/>
            <a:chOff x="3709620" y="1736812"/>
            <a:chExt cx="1294428" cy="1490193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3745620" y="1736812"/>
              <a:ext cx="1258428" cy="14401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Блок-схема: узел 18"/>
            <p:cNvSpPr/>
            <p:nvPr/>
          </p:nvSpPr>
          <p:spPr>
            <a:xfrm>
              <a:off x="3709620" y="3155005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24-конечная звезда 28"/>
          <p:cNvSpPr/>
          <p:nvPr/>
        </p:nvSpPr>
        <p:spPr>
          <a:xfrm>
            <a:off x="6012160" y="1167233"/>
            <a:ext cx="2664296" cy="264903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24-конечная звезда 29"/>
          <p:cNvSpPr/>
          <p:nvPr/>
        </p:nvSpPr>
        <p:spPr>
          <a:xfrm rot="2398820">
            <a:off x="3564473" y="1167233"/>
            <a:ext cx="1872208" cy="264903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24-конечная звезда 30"/>
          <p:cNvSpPr/>
          <p:nvPr/>
        </p:nvSpPr>
        <p:spPr>
          <a:xfrm>
            <a:off x="68761" y="1255394"/>
            <a:ext cx="3203847" cy="2402996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46162" y="4623519"/>
            <a:ext cx="14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прямые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29728" y="4614606"/>
            <a:ext cx="100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луч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05777" y="4579866"/>
            <a:ext cx="14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отрезки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449" y="112435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5757" y="12553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4267" y="12393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0064" y="504153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им подобрать к рисункам нужные карточки.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39032" y="5517232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154108" y="5518404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836214" y="5503196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68761" y="5715016"/>
            <a:ext cx="9075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эти числа по порядку от наименьшего к наибольшему.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4807" y="142851"/>
            <a:ext cx="2348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23333 -0.2460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31927 -0.2483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2" y="-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94822E-6 L 0.00799 -0.247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12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24" grpId="0"/>
      <p:bldP spid="33" grpId="0"/>
      <p:bldP spid="34" grpId="0"/>
      <p:bldP spid="40" grpId="0" animBg="1"/>
      <p:bldP spid="41" grpId="0" animBg="1"/>
      <p:bldP spid="42" grpId="0" animBg="1"/>
      <p:bldP spid="4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рямоугольник 11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1576" y="897545"/>
            <a:ext cx="2348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45" y="2132856"/>
            <a:ext cx="2725737" cy="271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727" y="2132856"/>
            <a:ext cx="2713037" cy="272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764" y="2132856"/>
            <a:ext cx="2713037" cy="272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1560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15174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6096972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24-конечная звезда 1"/>
          <p:cNvSpPr/>
          <p:nvPr/>
        </p:nvSpPr>
        <p:spPr>
          <a:xfrm>
            <a:off x="434724" y="1484784"/>
            <a:ext cx="3212933" cy="1726735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24-конечная звезда 39"/>
          <p:cNvSpPr/>
          <p:nvPr/>
        </p:nvSpPr>
        <p:spPr>
          <a:xfrm>
            <a:off x="5076056" y="1517609"/>
            <a:ext cx="3317434" cy="1693912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763688" y="1818217"/>
            <a:ext cx="914400" cy="914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364088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58000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4159154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95736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905" y="4797152"/>
            <a:ext cx="884192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0154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6680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227" y="645153"/>
            <a:ext cx="8549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Рассмотри рисунки Пети. Расскажи, Сколько кругов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0064" y="4869160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64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6096972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24-конечная звезда 1"/>
          <p:cNvSpPr/>
          <p:nvPr/>
        </p:nvSpPr>
        <p:spPr>
          <a:xfrm>
            <a:off x="434724" y="1484784"/>
            <a:ext cx="3212933" cy="1726735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24-конечная звезда 39"/>
          <p:cNvSpPr/>
          <p:nvPr/>
        </p:nvSpPr>
        <p:spPr>
          <a:xfrm>
            <a:off x="5076056" y="1517609"/>
            <a:ext cx="3317434" cy="1693912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763688" y="1818217"/>
            <a:ext cx="914400" cy="914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364088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58000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4159154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95736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905" y="4797152"/>
            <a:ext cx="884192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0154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6680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227" y="645153"/>
            <a:ext cx="8549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Рассмотри рисунки Пети. Расскажи, Сколько кругов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4807" y="142851"/>
            <a:ext cx="2348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87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3386E-6 L 0.00521 -0.272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136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3386E-6 L 0.31806 -0.272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3" y="-136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60625" y="5423052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Знак «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»( знак действия сложения) называется «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плюс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159227" y="645153"/>
            <a:ext cx="428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Собери все круги вместе.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96972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24-конечная звезда 1"/>
          <p:cNvSpPr/>
          <p:nvPr/>
        </p:nvSpPr>
        <p:spPr>
          <a:xfrm>
            <a:off x="434724" y="1484784"/>
            <a:ext cx="3212933" cy="1726735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24-конечная звезда 39"/>
          <p:cNvSpPr/>
          <p:nvPr/>
        </p:nvSpPr>
        <p:spPr>
          <a:xfrm>
            <a:off x="5076056" y="1517609"/>
            <a:ext cx="3317434" cy="1693912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763688" y="1818217"/>
            <a:ext cx="914400" cy="914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364088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58000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905" y="4797152"/>
            <a:ext cx="884192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0154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6680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6315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981" y="3211519"/>
            <a:ext cx="7038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записать эти действия?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9227" y="4797152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CA434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–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действие сложения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024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15747 -2.22222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22292 0.000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4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 animBg="1"/>
      <p:bldP spid="2" grpId="1" animBg="1"/>
      <p:bldP spid="40" grpId="0" animBg="1"/>
      <p:bldP spid="3" grpId="0" animBg="1"/>
      <p:bldP spid="41" grpId="0" animBg="1"/>
      <p:bldP spid="42" grpId="0" animBg="1"/>
      <p:bldP spid="16" grpId="0" animBg="1"/>
      <p:bldP spid="17" grpId="0" animBg="1"/>
      <p:bldP spid="18" grpId="0" animBg="1"/>
      <p:bldP spid="19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68980" y="5217006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языке математики это записывают так: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= 3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= 3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159227" y="645153"/>
            <a:ext cx="6421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Сколько всего кругов на рисунке Пети?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96972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24-конечная звезда 39"/>
          <p:cNvSpPr/>
          <p:nvPr/>
        </p:nvSpPr>
        <p:spPr>
          <a:xfrm>
            <a:off x="2959456" y="1484784"/>
            <a:ext cx="3317434" cy="1693912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233664" y="1818217"/>
            <a:ext cx="914400" cy="914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247488" y="1785392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141400" y="1785392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7208" y="4509120"/>
            <a:ext cx="884192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86301" y="3573016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8980" y="6021288"/>
            <a:ext cx="8689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Читаем: 1 плюс 2 равно 3 или 2 плюс 1 равно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82969" y="4509120"/>
            <a:ext cx="9166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CA434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3 –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действие сложения чисел 1 и 2.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301058" y="358608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5816" y="358608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08437" y="3573016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3679" y="3581727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69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61073E-6 L -0.04358 -0.334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2" grpId="0" animBg="1"/>
      <p:bldP spid="21" grpId="0"/>
      <p:bldP spid="4" grpId="0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Блок-схема: узел 57"/>
          <p:cNvSpPr/>
          <p:nvPr/>
        </p:nvSpPr>
        <p:spPr>
          <a:xfrm>
            <a:off x="1147017" y="2638855"/>
            <a:ext cx="2952328" cy="1014140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5648871" y="2612031"/>
            <a:ext cx="2448272" cy="1170919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427" y="2035808"/>
            <a:ext cx="846145" cy="1888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27849"/>
            <a:ext cx="872175" cy="167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47">
            <a:off x="2176280" y="2535175"/>
            <a:ext cx="893803" cy="103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52693"/>
            <a:ext cx="1457772" cy="43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3492"/>
            <a:ext cx="1385516" cy="4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788024" y="2011081"/>
            <a:ext cx="18002" cy="235402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207834" y="5085184"/>
            <a:ext cx="881765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602514" y="5263062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15649" y="5263062"/>
            <a:ext cx="109245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9918" y="5263062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39032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1601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89877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116" name="TextBox 115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0064" y="414874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821" y="645153"/>
            <a:ext cx="9066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Кати и Пети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Помоги ребятам подобрать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каждому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рисунку нужные карточки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13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Прямоугольник 107"/>
          <p:cNvSpPr/>
          <p:nvPr/>
        </p:nvSpPr>
        <p:spPr>
          <a:xfrm>
            <a:off x="179512" y="4008096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>
            <a:off x="1147017" y="2638855"/>
            <a:ext cx="2952328" cy="1014140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5648871" y="2612031"/>
            <a:ext cx="2448272" cy="1170919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47">
            <a:off x="2176280" y="2535175"/>
            <a:ext cx="893803" cy="103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52693"/>
            <a:ext cx="1457772" cy="43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3492"/>
            <a:ext cx="1385516" cy="4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Прямая соединительная линия 91"/>
          <p:cNvCxnSpPr/>
          <p:nvPr/>
        </p:nvCxnSpPr>
        <p:spPr>
          <a:xfrm>
            <a:off x="207834" y="5085184"/>
            <a:ext cx="881765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602514" y="5263062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15649" y="5263062"/>
            <a:ext cx="109245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9918" y="5263062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39032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1601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89877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66955" y="1772816"/>
            <a:ext cx="3949061" cy="1891439"/>
          </a:xfrm>
          <a:prstGeom prst="rect">
            <a:avLst/>
          </a:prstGeom>
          <a:solidFill>
            <a:srgbClr val="00B0F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лако 22"/>
          <p:cNvSpPr/>
          <p:nvPr/>
        </p:nvSpPr>
        <p:spPr>
          <a:xfrm>
            <a:off x="971600" y="2638855"/>
            <a:ext cx="892580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1574479" y="3235562"/>
            <a:ext cx="738925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блако 25"/>
          <p:cNvSpPr/>
          <p:nvPr/>
        </p:nvSpPr>
        <p:spPr>
          <a:xfrm rot="5400000">
            <a:off x="3979697" y="2498265"/>
            <a:ext cx="286460" cy="84642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821" y="645153"/>
            <a:ext cx="9066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Кати и Пети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Помоги ребятам подобрать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каждому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рисунку нужные карточки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796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0777E-7 L -0.69566 -0.252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92" y="-12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3552E-6 L -0.41233 -0.2416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25" y="-120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108" grpId="0"/>
      <p:bldP spid="93" grpId="0" animBg="1"/>
      <p:bldP spid="101" grpId="0" animBg="1"/>
      <p:bldP spid="102" grpId="0" animBg="1"/>
      <p:bldP spid="95" grpId="0" animBg="1"/>
      <p:bldP spid="105" grpId="0" animBg="1"/>
      <p:bldP spid="1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79512" y="4008096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>
            <a:off x="1147017" y="2638855"/>
            <a:ext cx="2952328" cy="1014140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5648871" y="2612031"/>
            <a:ext cx="2448272" cy="1170919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47">
            <a:off x="2176280" y="2535175"/>
            <a:ext cx="893803" cy="103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52693"/>
            <a:ext cx="1457772" cy="43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3492"/>
            <a:ext cx="1385516" cy="4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Прямая соединительная линия 91"/>
          <p:cNvCxnSpPr/>
          <p:nvPr/>
        </p:nvCxnSpPr>
        <p:spPr>
          <a:xfrm>
            <a:off x="207834" y="5085184"/>
            <a:ext cx="881765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602514" y="5263062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15649" y="5263062"/>
            <a:ext cx="109245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9918" y="5263062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39032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1601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89877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66955" y="1772816"/>
            <a:ext cx="3949061" cy="1891439"/>
          </a:xfrm>
          <a:prstGeom prst="rect">
            <a:avLst/>
          </a:prstGeom>
          <a:solidFill>
            <a:srgbClr val="00B0F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971600" y="2638855"/>
            <a:ext cx="892580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блако 25"/>
          <p:cNvSpPr/>
          <p:nvPr/>
        </p:nvSpPr>
        <p:spPr>
          <a:xfrm>
            <a:off x="1574479" y="3235562"/>
            <a:ext cx="738925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лако 26"/>
          <p:cNvSpPr/>
          <p:nvPr/>
        </p:nvSpPr>
        <p:spPr>
          <a:xfrm rot="5400000">
            <a:off x="3979697" y="2498265"/>
            <a:ext cx="286460" cy="84642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821" y="645153"/>
            <a:ext cx="9066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Кати и Пети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Помоги ребятам подобрать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каждому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рисунку нужные карточки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79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0777E-7 L 0.13594 -0.2423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-12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3552E-6 L -0.17604 -0.2520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-126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21" grpId="0"/>
      <p:bldP spid="93" grpId="0" animBg="1"/>
      <p:bldP spid="101" grpId="0" animBg="1"/>
      <p:bldP spid="102" grpId="0" animBg="1"/>
      <p:bldP spid="95" grpId="0" animBg="1"/>
      <p:bldP spid="105" grpId="0" animBg="1"/>
      <p:bldP spid="1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179512" y="4008096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>
            <a:off x="1147017" y="2638855"/>
            <a:ext cx="2952328" cy="1014140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5648871" y="2612031"/>
            <a:ext cx="2448272" cy="1170919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47">
            <a:off x="2176280" y="2535175"/>
            <a:ext cx="893803" cy="103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77821" y="645153"/>
            <a:ext cx="9066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Кати и Пети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Помоги ребятам подобрать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каждому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рисунку нужные карточки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52693"/>
            <a:ext cx="1457772" cy="43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3492"/>
            <a:ext cx="1385516" cy="4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Прямая соединительная линия 91"/>
          <p:cNvCxnSpPr/>
          <p:nvPr/>
        </p:nvCxnSpPr>
        <p:spPr>
          <a:xfrm>
            <a:off x="207834" y="5085184"/>
            <a:ext cx="881765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602514" y="5263062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15649" y="5263062"/>
            <a:ext cx="109245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9918" y="5263062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39032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1601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89877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427" y="2035808"/>
            <a:ext cx="846145" cy="1888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623181" y="3859157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6955" y="3859157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4489956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955469" y="4561964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66955" y="1772816"/>
            <a:ext cx="3949061" cy="1891439"/>
          </a:xfrm>
          <a:prstGeom prst="rect">
            <a:avLst/>
          </a:prstGeom>
          <a:solidFill>
            <a:srgbClr val="00B0F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блако 27"/>
          <p:cNvSpPr/>
          <p:nvPr/>
        </p:nvSpPr>
        <p:spPr>
          <a:xfrm>
            <a:off x="971600" y="2638855"/>
            <a:ext cx="892580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блако 28"/>
          <p:cNvSpPr/>
          <p:nvPr/>
        </p:nvSpPr>
        <p:spPr>
          <a:xfrm>
            <a:off x="1574479" y="3235562"/>
            <a:ext cx="738925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/>
          <p:cNvSpPr/>
          <p:nvPr/>
        </p:nvSpPr>
        <p:spPr>
          <a:xfrm rot="5400000">
            <a:off x="3979697" y="2498265"/>
            <a:ext cx="286460" cy="84642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929" y="2271108"/>
            <a:ext cx="872175" cy="167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2239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63552E-6 L -0.05035 -0.1995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-9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60777E-7 L 0.225 -0.1898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9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</p:childTnLst>
        </p:cTn>
      </p:par>
    </p:tnLst>
    <p:bldLst>
      <p:bldP spid="26" grpId="0"/>
      <p:bldP spid="93" grpId="0" animBg="1"/>
      <p:bldP spid="101" grpId="0" animBg="1"/>
      <p:bldP spid="102" grpId="0" animBg="1"/>
      <p:bldP spid="95" grpId="0" animBg="1"/>
      <p:bldP spid="105" grpId="0" animBg="1"/>
      <p:bldP spid="106" grpId="0" animBg="1"/>
      <p:bldP spid="21" grpId="0" animBg="1"/>
      <p:bldP spid="22" grpId="0" animBg="1"/>
      <p:bldP spid="23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2575</TotalTime>
  <Words>643</Words>
  <Application>Microsoft Office PowerPoint</Application>
  <PresentationFormat>Экран (4:3)</PresentationFormat>
  <Paragraphs>139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206</cp:revision>
  <dcterms:created xsi:type="dcterms:W3CDTF">2010-09-27T16:17:46Z</dcterms:created>
  <dcterms:modified xsi:type="dcterms:W3CDTF">2012-10-02T10:32:49Z</dcterms:modified>
</cp:coreProperties>
</file>