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7" r:id="rId8"/>
    <p:sldId id="261" r:id="rId9"/>
    <p:sldId id="265" r:id="rId10"/>
    <p:sldId id="266" r:id="rId11"/>
    <p:sldId id="268" r:id="rId12"/>
    <p:sldId id="269" r:id="rId13"/>
    <p:sldId id="264" r:id="rId14"/>
    <p:sldId id="262" r:id="rId15"/>
    <p:sldId id="263" r:id="rId16"/>
    <p:sldId id="272" r:id="rId17"/>
    <p:sldId id="271" r:id="rId18"/>
    <p:sldId id="280" r:id="rId19"/>
    <p:sldId id="273" r:id="rId20"/>
    <p:sldId id="278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F254-897F-47FC-8C03-5CB1A05EC7DF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831B-37FE-4055-9201-51575ED7F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F254-897F-47FC-8C03-5CB1A05EC7DF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831B-37FE-4055-9201-51575ED7F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F254-897F-47FC-8C03-5CB1A05EC7DF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831B-37FE-4055-9201-51575ED7F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F254-897F-47FC-8C03-5CB1A05EC7DF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831B-37FE-4055-9201-51575ED7F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F254-897F-47FC-8C03-5CB1A05EC7DF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831B-37FE-4055-9201-51575ED7F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F254-897F-47FC-8C03-5CB1A05EC7DF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831B-37FE-4055-9201-51575ED7F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F254-897F-47FC-8C03-5CB1A05EC7DF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831B-37FE-4055-9201-51575ED7F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F254-897F-47FC-8C03-5CB1A05EC7DF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831B-37FE-4055-9201-51575ED7F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F254-897F-47FC-8C03-5CB1A05EC7DF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831B-37FE-4055-9201-51575ED7F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F254-897F-47FC-8C03-5CB1A05EC7DF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831B-37FE-4055-9201-51575ED7F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F254-897F-47FC-8C03-5CB1A05EC7DF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831B-37FE-4055-9201-51575ED7F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2F254-897F-47FC-8C03-5CB1A05EC7DF}" type="datetimeFigureOut">
              <a:rPr lang="ru-RU" smtClean="0"/>
              <a:pPr/>
              <a:t>27.10.2010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831B-37FE-4055-9201-51575ED7F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Умники</a:t>
            </a:r>
            <a:endParaRPr lang="ru-RU" sz="9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500174"/>
            <a:ext cx="6400800" cy="614370"/>
          </a:xfrm>
        </p:spPr>
        <p:txBody>
          <a:bodyPr>
            <a:noAutofit/>
          </a:bodyPr>
          <a:lstStyle/>
          <a:p>
            <a: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7422" y="3000372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умницы</a:t>
            </a:r>
            <a:endParaRPr lang="ru-RU" sz="9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G00164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428736"/>
            <a:ext cx="1685925" cy="1171575"/>
          </a:xfrm>
          <a:prstGeom prst="rect">
            <a:avLst/>
          </a:prstGeom>
        </p:spPr>
      </p:pic>
      <p:pic>
        <p:nvPicPr>
          <p:cNvPr id="6" name="Рисунок 5" descr="AG00164_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357298"/>
            <a:ext cx="1685925" cy="1171575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pic>
        <p:nvPicPr>
          <p:cNvPr id="7" name="Рисунок 6" descr="AG00130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5572140"/>
            <a:ext cx="409575" cy="352425"/>
          </a:xfrm>
          <a:prstGeom prst="rect">
            <a:avLst/>
          </a:prstGeom>
        </p:spPr>
      </p:pic>
      <p:pic>
        <p:nvPicPr>
          <p:cNvPr id="8" name="Рисунок 7" descr="AG00130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84615">
            <a:off x="7215206" y="4714884"/>
            <a:ext cx="409575" cy="352425"/>
          </a:xfrm>
          <a:prstGeom prst="rect">
            <a:avLst/>
          </a:prstGeom>
        </p:spPr>
      </p:pic>
      <p:pic>
        <p:nvPicPr>
          <p:cNvPr id="9" name="Рисунок 8" descr="AG00130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94095">
            <a:off x="857224" y="3000372"/>
            <a:ext cx="409575" cy="352425"/>
          </a:xfrm>
          <a:prstGeom prst="rect">
            <a:avLst/>
          </a:prstGeom>
        </p:spPr>
      </p:pic>
      <p:pic>
        <p:nvPicPr>
          <p:cNvPr id="10" name="Рисунок 9" descr="AG00130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3768">
            <a:off x="5072066" y="1785926"/>
            <a:ext cx="409575" cy="3524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g0412813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2071678"/>
            <a:ext cx="2571768" cy="3786195"/>
          </a:xfrm>
        </p:spPr>
      </p:pic>
      <p:sp>
        <p:nvSpPr>
          <p:cNvPr id="5" name="Прямоугольник 4"/>
          <p:cNvSpPr/>
          <p:nvPr/>
        </p:nvSpPr>
        <p:spPr>
          <a:xfrm>
            <a:off x="1643042" y="1285860"/>
            <a:ext cx="585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Жёлтая дорожка.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357298"/>
            <a:ext cx="6800872" cy="714380"/>
          </a:xfrm>
        </p:spPr>
        <p:txBody>
          <a:bodyPr>
            <a:noAutofit/>
          </a:bodyPr>
          <a:lstStyle/>
          <a:p>
            <a:pPr algn="just"/>
            <a:r>
              <a:rPr lang="ru-RU" sz="8800" dirty="0" smtClean="0"/>
              <a:t>= </a:t>
            </a:r>
            <a:endParaRPr lang="ru-RU" sz="8800" dirty="0"/>
          </a:p>
        </p:txBody>
      </p:sp>
      <p:pic>
        <p:nvPicPr>
          <p:cNvPr id="1026" name="Picture 2" descr="C:\Program Files\Microsoft Office\MEDIA\CAGCAT10\J0300840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14752"/>
            <a:ext cx="2500330" cy="2106071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14348" y="5500702"/>
            <a:ext cx="3214710" cy="1588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груша3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 flipV="1">
            <a:off x="571472" y="1071546"/>
            <a:ext cx="859985" cy="1114498"/>
          </a:xfrm>
          <a:prstGeom prst="rect">
            <a:avLst/>
          </a:prstGeom>
        </p:spPr>
      </p:pic>
      <p:pic>
        <p:nvPicPr>
          <p:cNvPr id="16" name="Рисунок 15" descr="персикол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2071670" y="1428736"/>
            <a:ext cx="650230" cy="639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43174" y="214290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задание: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14480" y="4357694"/>
            <a:ext cx="571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?</a:t>
            </a:r>
            <a:endParaRPr lang="ru-RU" sz="8000" dirty="0"/>
          </a:p>
        </p:txBody>
      </p:sp>
      <p:pic>
        <p:nvPicPr>
          <p:cNvPr id="26" name="Рисунок 25" descr="персикол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2714612" y="1428736"/>
            <a:ext cx="650230" cy="639498"/>
          </a:xfrm>
          <a:prstGeom prst="rect">
            <a:avLst/>
          </a:prstGeom>
        </p:spPr>
      </p:pic>
      <p:pic>
        <p:nvPicPr>
          <p:cNvPr id="27" name="Рисунок 26" descr="персикол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3428992" y="1428736"/>
            <a:ext cx="650230" cy="639498"/>
          </a:xfrm>
          <a:prstGeom prst="rect">
            <a:avLst/>
          </a:prstGeom>
        </p:spPr>
      </p:pic>
      <p:pic>
        <p:nvPicPr>
          <p:cNvPr id="28" name="Рисунок 27" descr="персикол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4071934" y="1428736"/>
            <a:ext cx="650230" cy="639498"/>
          </a:xfrm>
          <a:prstGeom prst="rect">
            <a:avLst/>
          </a:prstGeom>
        </p:spPr>
      </p:pic>
      <p:pic>
        <p:nvPicPr>
          <p:cNvPr id="29" name="Рисунок 28" descr="персикол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3428992" y="4714884"/>
            <a:ext cx="650230" cy="639498"/>
          </a:xfrm>
          <a:prstGeom prst="rect">
            <a:avLst/>
          </a:prstGeom>
        </p:spPr>
      </p:pic>
      <p:pic>
        <p:nvPicPr>
          <p:cNvPr id="33" name="Рисунок 32" descr="персикол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714348" y="2500306"/>
            <a:ext cx="650230" cy="639498"/>
          </a:xfrm>
          <a:prstGeom prst="rect">
            <a:avLst/>
          </a:prstGeom>
        </p:spPr>
      </p:pic>
      <p:sp>
        <p:nvSpPr>
          <p:cNvPr id="34" name="Заголовок 1"/>
          <p:cNvSpPr txBox="1">
            <a:spLocks/>
          </p:cNvSpPr>
          <p:nvPr/>
        </p:nvSpPr>
        <p:spPr>
          <a:xfrm>
            <a:off x="1428728" y="2428868"/>
            <a:ext cx="68008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" name="Рисунок 34" descr="лаке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2071670" y="2500306"/>
            <a:ext cx="436048" cy="602848"/>
          </a:xfrm>
          <a:prstGeom prst="rect">
            <a:avLst/>
          </a:prstGeom>
        </p:spPr>
      </p:pic>
      <p:pic>
        <p:nvPicPr>
          <p:cNvPr id="36" name="Рисунок 35" descr="лаке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2500298" y="2500306"/>
            <a:ext cx="436048" cy="602848"/>
          </a:xfrm>
          <a:prstGeom prst="rect">
            <a:avLst/>
          </a:prstGeom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6929454" y="5643578"/>
            <a:ext cx="1714512" cy="1588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 descr="лаке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7786710" y="5000636"/>
            <a:ext cx="436048" cy="602848"/>
          </a:xfrm>
          <a:prstGeom prst="rect">
            <a:avLst/>
          </a:prstGeom>
        </p:spPr>
      </p:pic>
      <p:pic>
        <p:nvPicPr>
          <p:cNvPr id="40" name="Рисунок 39" descr="груша3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 flipV="1">
            <a:off x="6858016" y="4500570"/>
            <a:ext cx="859985" cy="1114498"/>
          </a:xfrm>
          <a:prstGeom prst="rect">
            <a:avLst/>
          </a:prstGeom>
        </p:spPr>
      </p:pic>
      <p:pic>
        <p:nvPicPr>
          <p:cNvPr id="41" name="Рисунок 40" descr="лаке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8215338" y="5000636"/>
            <a:ext cx="436048" cy="602848"/>
          </a:xfrm>
          <a:prstGeom prst="rect">
            <a:avLst/>
          </a:prstGeom>
        </p:spPr>
      </p:pic>
      <p:pic>
        <p:nvPicPr>
          <p:cNvPr id="42" name="Рисунок 41" descr="персикол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714348" y="4714884"/>
            <a:ext cx="650230" cy="639498"/>
          </a:xfrm>
          <a:prstGeom prst="rect">
            <a:avLst/>
          </a:prstGeom>
        </p:spPr>
      </p:pic>
      <p:pic>
        <p:nvPicPr>
          <p:cNvPr id="43" name="Рисунок 42" descr="персикол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1357290" y="4714884"/>
            <a:ext cx="650230" cy="639498"/>
          </a:xfrm>
          <a:prstGeom prst="rect">
            <a:avLst/>
          </a:prstGeom>
        </p:spPr>
      </p:pic>
      <p:pic>
        <p:nvPicPr>
          <p:cNvPr id="44" name="Рисунок 43" descr="персикол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2071670" y="4714884"/>
            <a:ext cx="650230" cy="639498"/>
          </a:xfrm>
          <a:prstGeom prst="rect">
            <a:avLst/>
          </a:prstGeom>
        </p:spPr>
      </p:pic>
      <p:pic>
        <p:nvPicPr>
          <p:cNvPr id="45" name="Рисунок 44" descr="персикол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2714612" y="4714884"/>
            <a:ext cx="650230" cy="63949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задание: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ебус 3.bmp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1547888"/>
            <a:ext cx="7000924" cy="4810069"/>
          </a:xfrm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857356" y="5786454"/>
            <a:ext cx="428628" cy="42862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928926" y="5786454"/>
            <a:ext cx="428628" cy="42862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857620" y="5786454"/>
            <a:ext cx="428628" cy="42862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857752" y="5786454"/>
            <a:ext cx="428628" cy="42862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5857884" y="5786454"/>
            <a:ext cx="428628" cy="42862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858016" y="5786454"/>
            <a:ext cx="428628" cy="428628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8194" name="Picture 2" descr="D:\мама\картинки мама\школа\канцтовары\канцтовары\HH0759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71480"/>
            <a:ext cx="1798637" cy="17764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0"/>
            <a:ext cx="914400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 </a:t>
            </a:r>
            <a:endParaRPr lang="ru-RU" sz="8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071546"/>
            <a:ext cx="5660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Зелёная дорожка.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 descr="g0130104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214554"/>
            <a:ext cx="4671588" cy="35720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задание: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		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Рисунок 5" descr="яблокодлд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 rot="5400000" flipV="1">
            <a:off x="257787" y="1159742"/>
            <a:ext cx="1127442" cy="1071573"/>
          </a:xfrm>
          <a:prstGeom prst="rect">
            <a:avLst/>
          </a:prstGeom>
        </p:spPr>
      </p:pic>
      <p:pic>
        <p:nvPicPr>
          <p:cNvPr id="7" name="Рисунок 6" descr="яблокодлд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 rot="5400000" flipV="1">
            <a:off x="1257919" y="1159743"/>
            <a:ext cx="1127440" cy="1071571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42976" y="2357430"/>
            <a:ext cx="68008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43128" y="1500174"/>
            <a:ext cx="680087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яблокодлд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 rot="5400000" flipV="1">
            <a:off x="-29334" y="4458466"/>
            <a:ext cx="1183942" cy="1125274"/>
          </a:xfrm>
          <a:prstGeom prst="rect">
            <a:avLst/>
          </a:prstGeom>
        </p:spPr>
      </p:pic>
      <p:pic>
        <p:nvPicPr>
          <p:cNvPr id="11" name="Рисунок 10" descr="яблокодлд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 rot="5400000" flipV="1">
            <a:off x="970766" y="4458466"/>
            <a:ext cx="1183941" cy="1125273"/>
          </a:xfrm>
          <a:prstGeom prst="rect">
            <a:avLst/>
          </a:prstGeom>
        </p:spPr>
      </p:pic>
      <p:pic>
        <p:nvPicPr>
          <p:cNvPr id="12" name="Рисунок 11" descr="лимонка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1522172"/>
            <a:ext cx="571504" cy="763795"/>
          </a:xfrm>
          <a:prstGeom prst="rect">
            <a:avLst/>
          </a:prstGeom>
        </p:spPr>
      </p:pic>
      <p:pic>
        <p:nvPicPr>
          <p:cNvPr id="13" name="Рисунок 12" descr="лимонка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1571612"/>
            <a:ext cx="571504" cy="763795"/>
          </a:xfrm>
          <a:prstGeom prst="rect">
            <a:avLst/>
          </a:prstGeom>
        </p:spPr>
      </p:pic>
      <p:pic>
        <p:nvPicPr>
          <p:cNvPr id="14" name="Рисунок 13" descr="лимонка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1571612"/>
            <a:ext cx="571504" cy="763795"/>
          </a:xfrm>
          <a:prstGeom prst="rect">
            <a:avLst/>
          </a:prstGeom>
        </p:spPr>
      </p:pic>
      <p:pic>
        <p:nvPicPr>
          <p:cNvPr id="15" name="Рисунок 14" descr="лимонка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357430"/>
            <a:ext cx="571504" cy="763795"/>
          </a:xfrm>
          <a:prstGeom prst="rect">
            <a:avLst/>
          </a:prstGeom>
        </p:spPr>
      </p:pic>
      <p:pic>
        <p:nvPicPr>
          <p:cNvPr id="16" name="Рисунок 15" descr="персикол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8143900" y="5000636"/>
            <a:ext cx="650230" cy="639498"/>
          </a:xfrm>
          <a:prstGeom prst="rect">
            <a:avLst/>
          </a:prstGeom>
        </p:spPr>
      </p:pic>
      <p:pic>
        <p:nvPicPr>
          <p:cNvPr id="17" name="Рисунок 16" descr="персикол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7429520" y="5000636"/>
            <a:ext cx="650230" cy="639498"/>
          </a:xfrm>
          <a:prstGeom prst="rect">
            <a:avLst/>
          </a:prstGeom>
        </p:spPr>
      </p:pic>
      <p:pic>
        <p:nvPicPr>
          <p:cNvPr id="18" name="Рисунок 17" descr="персикол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6786578" y="5000636"/>
            <a:ext cx="650230" cy="639498"/>
          </a:xfrm>
          <a:prstGeom prst="rect">
            <a:avLst/>
          </a:prstGeom>
        </p:spPr>
      </p:pic>
      <p:pic>
        <p:nvPicPr>
          <p:cNvPr id="19" name="Рисунок 18" descr="персикол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5429256" y="5000636"/>
            <a:ext cx="650230" cy="639498"/>
          </a:xfrm>
          <a:prstGeom prst="rect">
            <a:avLst/>
          </a:prstGeom>
        </p:spPr>
      </p:pic>
      <p:pic>
        <p:nvPicPr>
          <p:cNvPr id="20" name="Рисунок 19" descr="персикол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6143636" y="5000636"/>
            <a:ext cx="650230" cy="639498"/>
          </a:xfrm>
          <a:prstGeom prst="rect">
            <a:avLst/>
          </a:prstGeom>
        </p:spPr>
      </p:pic>
      <p:pic>
        <p:nvPicPr>
          <p:cNvPr id="21" name="Рисунок 20" descr="персикол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4714876" y="5000636"/>
            <a:ext cx="650230" cy="639498"/>
          </a:xfrm>
          <a:prstGeom prst="rect">
            <a:avLst/>
          </a:prstGeom>
        </p:spPr>
      </p:pic>
      <p:pic>
        <p:nvPicPr>
          <p:cNvPr id="22" name="Рисунок 21" descr="персикол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2000232" y="2500306"/>
            <a:ext cx="650230" cy="639498"/>
          </a:xfrm>
          <a:prstGeom prst="rect">
            <a:avLst/>
          </a:prstGeom>
        </p:spPr>
      </p:pic>
      <p:pic>
        <p:nvPicPr>
          <p:cNvPr id="23" name="Рисунок 22" descr="персикол.bmp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10000"/>
          </a:blip>
          <a:stretch>
            <a:fillRect/>
          </a:stretch>
        </p:blipFill>
        <p:spPr>
          <a:xfrm>
            <a:off x="2714612" y="2500306"/>
            <a:ext cx="650230" cy="639498"/>
          </a:xfrm>
          <a:prstGeom prst="rect">
            <a:avLst/>
          </a:prstGeom>
        </p:spPr>
      </p:pic>
      <p:pic>
        <p:nvPicPr>
          <p:cNvPr id="25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714752"/>
            <a:ext cx="2500330" cy="2106071"/>
          </a:xfrm>
          <a:prstGeom prst="rect">
            <a:avLst/>
          </a:prstGeom>
          <a:noFill/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0" y="5643578"/>
            <a:ext cx="200023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14876" y="5643578"/>
            <a:ext cx="378621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86512" y="4214818"/>
            <a:ext cx="1357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/>
              <a:t>?</a:t>
            </a:r>
            <a:endParaRPr lang="ru-RU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4286248" y="1428736"/>
            <a:ext cx="4071966" cy="3071834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FFFF00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задание: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500306"/>
            <a:ext cx="1071570" cy="8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714348" y="3500438"/>
            <a:ext cx="357190" cy="35719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428868"/>
            <a:ext cx="914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1785918" y="3500438"/>
            <a:ext cx="357190" cy="35719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571744"/>
            <a:ext cx="6762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3000364" y="3500438"/>
            <a:ext cx="357190" cy="35719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929066"/>
            <a:ext cx="8667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85786" y="4929198"/>
            <a:ext cx="357190" cy="35719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571612"/>
            <a:ext cx="345323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4071942"/>
            <a:ext cx="10191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929066"/>
            <a:ext cx="8667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1857356" y="4929198"/>
            <a:ext cx="357190" cy="35719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3000364" y="4929198"/>
            <a:ext cx="357190" cy="35719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9218" name="Picture 2" descr="D:\мама\картинки мама\школа\канцтовары\канцтовары\ED18265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4857760"/>
            <a:ext cx="1789113" cy="1638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0120323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857364"/>
            <a:ext cx="3505723" cy="3554413"/>
          </a:xfrm>
        </p:spPr>
      </p:pic>
      <p:sp>
        <p:nvSpPr>
          <p:cNvPr id="8" name="Прямоугольник 7"/>
          <p:cNvSpPr/>
          <p:nvPr/>
        </p:nvSpPr>
        <p:spPr>
          <a:xfrm>
            <a:off x="1500166" y="1500174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4000" y="1000108"/>
            <a:ext cx="5996000" cy="28905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со зрителями.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1857364"/>
            <a:ext cx="3000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отрезок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3357562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4214818"/>
            <a:ext cx="3286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прямой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928802"/>
            <a:ext cx="6286544" cy="44291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800" dirty="0" smtClean="0"/>
              <a:t>		</a:t>
            </a:r>
            <a:r>
              <a:rPr lang="ru-RU" sz="4800" u="sng" dirty="0" smtClean="0"/>
              <a:t>	 	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времени  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Бермудский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			       ____________    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угол  _________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dirty="0" smtClean="0"/>
          </a:p>
          <a:p>
            <a:pPr>
              <a:buNone/>
            </a:pP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800" dirty="0" smtClean="0"/>
              <a:t>			 	</a:t>
            </a: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заколдованный  ______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			     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дорога 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картина Малевича </a:t>
            </a:r>
          </a:p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          «Чёрный  </a:t>
            </a: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  		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2071678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60" y="271462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 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прямая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421481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квадрат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2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85836"/>
            <a:ext cx="8286807" cy="67975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ЯНИН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2" y="1571612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4744" y="235743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3000372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3643314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4357694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СЕМЬ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013014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4" y="1573730"/>
            <a:ext cx="4071966" cy="528427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85992"/>
            <a:ext cx="5357818" cy="17526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Рассуждалка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ма\картинки мама\школа\канцтовары\книги\obraz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5429264"/>
            <a:ext cx="1357311" cy="11064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8" y="28572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АГОН</a:t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 АГОН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Содержимое 4" descr="g0130065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9" y="1857364"/>
            <a:ext cx="6429420" cy="4268799"/>
          </a:xfrm>
        </p:spPr>
      </p:pic>
      <p:sp>
        <p:nvSpPr>
          <p:cNvPr id="4" name="Прямоугольник 3"/>
          <p:cNvSpPr/>
          <p:nvPr/>
        </p:nvSpPr>
        <p:spPr>
          <a:xfrm>
            <a:off x="1760172" y="1643051"/>
            <a:ext cx="5623655" cy="9286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Лабиринт знаний.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Ответь на вопросы: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85828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Сколько лет пролежал                                ?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Кто украл                              ?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Куда исчезла                            ?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Почему нельзя на корабле есть                             ?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На каком дереве не растёт                    ?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Сколько                                                 в  классе  прогуляли уроки ?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00628" y="2214554"/>
          <a:ext cx="2690808" cy="4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51"/>
                <a:gridCol w="336351"/>
                <a:gridCol w="336351"/>
                <a:gridCol w="336351"/>
                <a:gridCol w="336351"/>
                <a:gridCol w="336351"/>
                <a:gridCol w="336351"/>
                <a:gridCol w="33635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5008" y="2214554"/>
          <a:ext cx="1009053" cy="4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51"/>
                <a:gridCol w="336351"/>
                <a:gridCol w="33635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857488" y="2786058"/>
          <a:ext cx="2690808" cy="4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51"/>
                <a:gridCol w="336351"/>
                <a:gridCol w="336351"/>
                <a:gridCol w="336351"/>
                <a:gridCol w="336351"/>
                <a:gridCol w="336351"/>
                <a:gridCol w="336351"/>
                <a:gridCol w="33635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857488" y="2786058"/>
          <a:ext cx="1009053" cy="4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51"/>
                <a:gridCol w="336351"/>
                <a:gridCol w="33635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286116" y="3357562"/>
          <a:ext cx="2690808" cy="4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51"/>
                <a:gridCol w="336351"/>
                <a:gridCol w="336351"/>
                <a:gridCol w="336351"/>
                <a:gridCol w="336351"/>
                <a:gridCol w="336351"/>
                <a:gridCol w="336351"/>
                <a:gridCol w="33635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286248" y="3357562"/>
          <a:ext cx="1681755" cy="4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51"/>
                <a:gridCol w="336351"/>
                <a:gridCol w="336351"/>
                <a:gridCol w="336351"/>
                <a:gridCol w="33635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6143636" y="3857628"/>
          <a:ext cx="2690808" cy="4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51"/>
                <a:gridCol w="336351"/>
                <a:gridCol w="336351"/>
                <a:gridCol w="336351"/>
                <a:gridCol w="336351"/>
                <a:gridCol w="336351"/>
                <a:gridCol w="336351"/>
                <a:gridCol w="33635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500958" y="3857628"/>
          <a:ext cx="1345404" cy="4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51"/>
                <a:gridCol w="336351"/>
                <a:gridCol w="336351"/>
                <a:gridCol w="33635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429256" y="4429132"/>
          <a:ext cx="2690808" cy="4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51"/>
                <a:gridCol w="336351"/>
                <a:gridCol w="336351"/>
                <a:gridCol w="336351"/>
                <a:gridCol w="336351"/>
                <a:gridCol w="336351"/>
                <a:gridCol w="336351"/>
                <a:gridCol w="33635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6072198" y="4429132"/>
          <a:ext cx="1345404" cy="4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351"/>
                <a:gridCol w="336351"/>
                <a:gridCol w="336351"/>
                <a:gridCol w="336351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428860" y="5000636"/>
          <a:ext cx="4048130" cy="4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  <a:gridCol w="404813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428860" y="5000636"/>
          <a:ext cx="1643076" cy="4603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0769"/>
                <a:gridCol w="410769"/>
                <a:gridCol w="410769"/>
                <a:gridCol w="410769"/>
              </a:tblGrid>
              <a:tr h="4603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4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5" name="Picture 5" descr="D:\мама\картинки мама\школа\1248344146V3Pr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428604"/>
            <a:ext cx="1628780" cy="16287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2).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Расшифруй фразу Моцарта о труде.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ебус 1.bmp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928670"/>
            <a:ext cx="6099892" cy="5643602"/>
          </a:xfrm>
        </p:spPr>
      </p:pic>
      <p:sp>
        <p:nvSpPr>
          <p:cNvPr id="5" name="TextBox 4"/>
          <p:cNvSpPr txBox="1"/>
          <p:nvPr/>
        </p:nvSpPr>
        <p:spPr>
          <a:xfrm>
            <a:off x="500034" y="4000504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 -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моё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первое наслаждение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\\Mama\обмен\мамо\моцарт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80"/>
          <a:stretch>
            <a:fillRect/>
          </a:stretch>
        </p:blipFill>
        <p:spPr bwMode="auto">
          <a:xfrm>
            <a:off x="357158" y="1214422"/>
            <a:ext cx="1972487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F6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F6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F6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бус.bmp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206" y="214290"/>
            <a:ext cx="8138322" cy="5143764"/>
          </a:xfrm>
        </p:spPr>
      </p:pic>
      <p:sp>
        <p:nvSpPr>
          <p:cNvPr id="5" name="TextBox 4"/>
          <p:cNvSpPr txBox="1"/>
          <p:nvPr/>
        </p:nvSpPr>
        <p:spPr>
          <a:xfrm>
            <a:off x="5929322" y="928670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  Ы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2285992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  Р  О  С  Т  О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4876" y="3643314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 О  Л  О Д  Е   Ц 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мама\картинки мама\школа\Entertainment-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357826"/>
            <a:ext cx="1000125" cy="962025"/>
          </a:xfrm>
          <a:prstGeom prst="rect">
            <a:avLst/>
          </a:prstGeom>
          <a:noFill/>
        </p:spPr>
      </p:pic>
      <p:pic>
        <p:nvPicPr>
          <p:cNvPr id="11269" name="Picture 5" descr="D:\мама\картинки мама\школа\дети\клипарт\g041284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714884"/>
            <a:ext cx="1853167" cy="19192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0113445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206" y="1950637"/>
            <a:ext cx="4671588" cy="3825089"/>
          </a:xfrm>
        </p:spPr>
      </p:pic>
      <p:sp>
        <p:nvSpPr>
          <p:cNvPr id="5" name="Прямоугольник 4"/>
          <p:cNvSpPr/>
          <p:nvPr/>
        </p:nvSpPr>
        <p:spPr>
          <a:xfrm>
            <a:off x="2361555" y="857232"/>
            <a:ext cx="4420890" cy="30334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 descr="D:\мама\картинки мама\школа\шляпа\SO12519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00042"/>
            <a:ext cx="1665287" cy="17891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321471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белка - орех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принцесса </a:t>
            </a: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горох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Колобок – дорога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Геркулес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овес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цветок</a:t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каша - топор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3"/>
            <a:ext cx="8229600" cy="1857388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		</a:t>
            </a: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задание: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ама\картинки мама\школа\учитель\2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6"/>
            <a:ext cx="1886897" cy="23336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задание: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Зеленеют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Краснеют -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Белеют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Чернеют –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Синеют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Розовеют 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78" y="157161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злоба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2143116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стыд   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2786058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холод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3357562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горе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3929066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  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холод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450057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смущение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ама\картинки мама\школа\звери\1191269251_c413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71810"/>
            <a:ext cx="2109367" cy="30241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картинки мама\школа\фоны\7b074d611185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b="5845"/>
          <a:stretch>
            <a:fillRect/>
          </a:stretch>
        </p:blipFill>
        <p:spPr bwMode="auto">
          <a:xfrm>
            <a:off x="0" y="1142984"/>
            <a:ext cx="9144000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задание: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71678"/>
            <a:ext cx="7901014" cy="328614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ПЕСОК            3∙4=12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(СОК)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РЫБАК           79 - 56 = 23    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(РАК)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КАРМАН        50-26=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ЧЕРНОТА        21 + 24 =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ВОСТОК          54 - 42 =</a:t>
            </a:r>
          </a:p>
          <a:p>
            <a:pPr marL="514350" indent="-514350">
              <a:buNone/>
            </a:pP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307181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3702" y="307181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(КРАН)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7686" y="364331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       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45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5074" y="3571876"/>
            <a:ext cx="242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        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(ЧЕРТА)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414338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414338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(СТОК)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Логический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013009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071810"/>
            <a:ext cx="4671588" cy="35004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714356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 АГОН</a:t>
            </a:r>
            <a:b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g0412831.WM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2643182"/>
            <a:ext cx="3071834" cy="3500462"/>
          </a:xfrm>
        </p:spPr>
      </p:pic>
      <p:sp>
        <p:nvSpPr>
          <p:cNvPr id="4" name="Прямоугольник 3"/>
          <p:cNvSpPr/>
          <p:nvPr/>
        </p:nvSpPr>
        <p:spPr>
          <a:xfrm>
            <a:off x="2361555" y="57148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588" y="1285860"/>
            <a:ext cx="5486823" cy="2604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Красная дорожка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1763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задание:</a:t>
            </a:r>
            <a:b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вин.bmp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3589" y="1441534"/>
            <a:ext cx="5998533" cy="4344920"/>
          </a:xfrm>
        </p:spPr>
      </p:pic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1142976" y="3000372"/>
            <a:ext cx="428628" cy="35719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2357422" y="5786454"/>
            <a:ext cx="428628" cy="357190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7000892" y="3071810"/>
            <a:ext cx="500066" cy="500066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задание: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ебус 2.bmp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1643050"/>
            <a:ext cx="6941334" cy="4357718"/>
          </a:xfrm>
        </p:spPr>
      </p:pic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1428728" y="5643578"/>
            <a:ext cx="357190" cy="35719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2500298" y="5643578"/>
            <a:ext cx="357190" cy="35719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643306" y="5643578"/>
            <a:ext cx="357190" cy="35719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786314" y="5643578"/>
            <a:ext cx="357190" cy="35719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6000760" y="5643578"/>
            <a:ext cx="357190" cy="35719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7000892" y="5643578"/>
            <a:ext cx="357190" cy="35719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pic>
        <p:nvPicPr>
          <p:cNvPr id="7174" name="Picture 6" descr="D:\мама\картинки мама\школа\канцтовары\канцтовары\HH1699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71480"/>
            <a:ext cx="1774028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296</Words>
  <Application>Microsoft Office PowerPoint</Application>
  <PresentationFormat>Экран (4:3)</PresentationFormat>
  <Paragraphs>179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Умники</vt:lpstr>
      <vt:lpstr>Слайд 2</vt:lpstr>
      <vt:lpstr>белка - орех  принцесса - горох  Колобок – дорога  Геркулес – овес  Дюймовочка – цветок  каша - топор</vt:lpstr>
      <vt:lpstr>2 задание:</vt:lpstr>
      <vt:lpstr>3 задание: </vt:lpstr>
      <vt:lpstr>Логический</vt:lpstr>
      <vt:lpstr>Слайд 7</vt:lpstr>
      <vt:lpstr> 1 задание: </vt:lpstr>
      <vt:lpstr>2 задание:</vt:lpstr>
      <vt:lpstr>Слайд 10</vt:lpstr>
      <vt:lpstr>= </vt:lpstr>
      <vt:lpstr>2 задание:</vt:lpstr>
      <vt:lpstr>Слайд 13</vt:lpstr>
      <vt:lpstr>1 задание:</vt:lpstr>
      <vt:lpstr>2 задание:</vt:lpstr>
      <vt:lpstr>Слайд 16</vt:lpstr>
      <vt:lpstr>Слайд 17</vt:lpstr>
      <vt:lpstr>Слайд 18</vt:lpstr>
      <vt:lpstr> ПО          Л Р            А АК          СА С         ЖКА            ЯНИН </vt:lpstr>
      <vt:lpstr>3 АГОН </vt:lpstr>
      <vt:lpstr>1). Ответь на вопросы:</vt:lpstr>
      <vt:lpstr>2). Расшифруй фразу Моцарта о труде.</vt:lpstr>
      <vt:lpstr>Слайд 23</vt:lpstr>
      <vt:lpstr>Слайд 24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АГОН</dc:title>
  <dc:creator>1</dc:creator>
  <cp:lastModifiedBy>Катя</cp:lastModifiedBy>
  <cp:revision>110</cp:revision>
  <dcterms:created xsi:type="dcterms:W3CDTF">2008-10-15T10:31:08Z</dcterms:created>
  <dcterms:modified xsi:type="dcterms:W3CDTF">2010-10-27T15:38:30Z</dcterms:modified>
</cp:coreProperties>
</file>