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4" r:id="rId2"/>
    <p:sldId id="256" r:id="rId3"/>
    <p:sldId id="257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Основа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во 2 классе </a:t>
            </a:r>
          </a:p>
          <a:p>
            <a:r>
              <a:rPr lang="ru-RU" dirty="0" smtClean="0"/>
              <a:t>УМК «Новая школа </a:t>
            </a:r>
            <a:r>
              <a:rPr lang="en-US" dirty="0" smtClean="0"/>
              <a:t>XXI </a:t>
            </a:r>
            <a:r>
              <a:rPr lang="ru-RU" dirty="0" smtClean="0"/>
              <a:t>века»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507207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/>
              <a:t>Дайстер</a:t>
            </a:r>
            <a:r>
              <a:rPr lang="ru-RU" dirty="0" smtClean="0"/>
              <a:t> </a:t>
            </a:r>
            <a:r>
              <a:rPr lang="ru-RU" dirty="0" err="1" smtClean="0"/>
              <a:t>Фахарниса</a:t>
            </a:r>
            <a:r>
              <a:rPr lang="ru-RU" dirty="0" smtClean="0"/>
              <a:t> </a:t>
            </a:r>
            <a:r>
              <a:rPr lang="ru-RU" dirty="0" err="1" smtClean="0"/>
              <a:t>Тадиповна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МБОУ СОШ № 3</a:t>
            </a:r>
          </a:p>
          <a:p>
            <a:pPr algn="r"/>
            <a:r>
              <a:rPr lang="ru-RU" dirty="0" smtClean="0"/>
              <a:t>г. Салехард, ЯНАО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>
                <a:solidFill>
                  <a:srgbClr val="FFFF00"/>
                </a:solidFill>
              </a:rPr>
              <a:t>Основа слова.</a:t>
            </a:r>
            <a:br>
              <a:rPr lang="ru-RU" sz="6600" dirty="0" smtClean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Без т…да не вынешь и р…</a:t>
            </a:r>
            <a:r>
              <a:rPr lang="ru-RU" sz="6000" dirty="0" err="1" smtClean="0">
                <a:solidFill>
                  <a:srgbClr val="FFFF00"/>
                </a:solidFill>
              </a:rPr>
              <a:t>ку</a:t>
            </a:r>
            <a:r>
              <a:rPr lang="ru-RU" sz="6000" dirty="0" smtClean="0">
                <a:solidFill>
                  <a:srgbClr val="FFFF00"/>
                </a:solidFill>
              </a:rPr>
              <a:t> из п…да.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FF00"/>
                </a:solidFill>
              </a:rPr>
              <a:t>Без труда не вынешь и рыбку из пруда.</a:t>
            </a:r>
            <a:br>
              <a:rPr lang="ru-RU" sz="6000" dirty="0" smtClean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i="1" dirty="0" smtClean="0"/>
          </a:p>
          <a:p>
            <a:pPr>
              <a:buNone/>
            </a:pPr>
            <a:r>
              <a:rPr lang="ru-RU" sz="6000" i="1" dirty="0" err="1" smtClean="0"/>
              <a:t>ДДдд</a:t>
            </a:r>
            <a:r>
              <a:rPr lang="ru-RU" sz="6000" i="1" dirty="0" smtClean="0"/>
              <a:t>  </a:t>
            </a:r>
            <a:r>
              <a:rPr lang="ru-RU" sz="6000" i="1" dirty="0" err="1" smtClean="0"/>
              <a:t>ДДдд</a:t>
            </a:r>
            <a:r>
              <a:rPr lang="ru-RU" sz="6000" i="1" dirty="0" smtClean="0"/>
              <a:t> </a:t>
            </a:r>
            <a:r>
              <a:rPr lang="ru-RU" sz="6000" i="1" dirty="0" err="1" smtClean="0"/>
              <a:t>ДДдд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smtClean="0">
                <a:solidFill>
                  <a:srgbClr val="FFFF00"/>
                </a:solidFill>
              </a:rPr>
              <a:t>Полёт, городской, задумка, избушка, поездка, забег, пробежка.</a:t>
            </a:r>
            <a:br>
              <a:rPr lang="ru-RU" sz="7300" dirty="0" smtClean="0">
                <a:solidFill>
                  <a:srgbClr val="FFFF00"/>
                </a:solidFill>
              </a:rPr>
            </a:br>
            <a:endParaRPr lang="ru-RU" sz="73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25344"/>
          </a:xfrm>
        </p:spPr>
        <p:txBody>
          <a:bodyPr/>
          <a:lstStyle/>
          <a:p>
            <a:r>
              <a:rPr lang="ru-RU" sz="6600" i="1" dirty="0" smtClean="0"/>
              <a:t>Играют, в, дети, снежки, </a:t>
            </a:r>
            <a:r>
              <a:rPr lang="ru-RU" sz="6600" i="1" smtClean="0"/>
              <a:t>зимой.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i="1" smtClean="0"/>
              <a:t>По</a:t>
            </a:r>
            <a:r>
              <a:rPr lang="ru-RU" sz="6600" i="1" dirty="0" smtClean="0"/>
              <a:t>, лесник, глубокому, шёл, снегу.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FFFF00"/>
                </a:solidFill>
              </a:rPr>
              <a:t>Зимой дети играют в снежки.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r>
              <a:rPr lang="ru-RU" sz="7200" i="1" dirty="0" smtClean="0">
                <a:solidFill>
                  <a:srgbClr val="FFFF00"/>
                </a:solidFill>
              </a:rPr>
              <a:t>Лесник шёл по глубокому снегу.</a:t>
            </a:r>
            <a:r>
              <a:rPr lang="ru-RU" sz="7200" dirty="0" smtClean="0">
                <a:solidFill>
                  <a:srgbClr val="FFFF00"/>
                </a:solidFill>
              </a:rPr>
              <a:t/>
            </a:r>
            <a:br>
              <a:rPr lang="ru-RU" sz="7200" dirty="0" smtClean="0">
                <a:solidFill>
                  <a:srgbClr val="FFFF00"/>
                </a:solidFill>
              </a:rPr>
            </a:b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FFFF00"/>
                </a:solidFill>
              </a:rPr>
              <a:t>«</a:t>
            </a:r>
            <a:r>
              <a:rPr lang="ru-RU" sz="5300" dirty="0" smtClean="0">
                <a:solidFill>
                  <a:srgbClr val="FF0000"/>
                </a:solidFill>
              </a:rPr>
              <a:t>!</a:t>
            </a:r>
            <a:r>
              <a:rPr lang="ru-RU" sz="5300" dirty="0" smtClean="0">
                <a:solidFill>
                  <a:srgbClr val="FFFF00"/>
                </a:solidFill>
              </a:rPr>
              <a:t>» - мне всё понятно, всё выполнил верно. </a:t>
            </a:r>
            <a:br>
              <a:rPr lang="ru-RU" sz="5300" dirty="0" smtClean="0">
                <a:solidFill>
                  <a:srgbClr val="FFFF00"/>
                </a:solidFill>
              </a:rPr>
            </a:br>
            <a:r>
              <a:rPr lang="ru-RU" sz="5300" dirty="0" smtClean="0">
                <a:solidFill>
                  <a:srgbClr val="FFFF00"/>
                </a:solidFill>
              </a:rPr>
              <a:t>«</a:t>
            </a:r>
            <a:r>
              <a:rPr lang="ru-RU" sz="5300" dirty="0" smtClean="0">
                <a:solidFill>
                  <a:srgbClr val="FF0000"/>
                </a:solidFill>
              </a:rPr>
              <a:t>+</a:t>
            </a:r>
            <a:r>
              <a:rPr lang="ru-RU" sz="5300" dirty="0" smtClean="0">
                <a:solidFill>
                  <a:srgbClr val="FFFF00"/>
                </a:solidFill>
              </a:rPr>
              <a:t>» - ещё сомневаюсь, допускаю ошибки. </a:t>
            </a:r>
            <a:br>
              <a:rPr lang="ru-RU" sz="5300" dirty="0" smtClean="0">
                <a:solidFill>
                  <a:srgbClr val="FFFF00"/>
                </a:solidFill>
              </a:rPr>
            </a:br>
            <a:r>
              <a:rPr lang="ru-RU" sz="5300" dirty="0" smtClean="0">
                <a:solidFill>
                  <a:srgbClr val="FFFF00"/>
                </a:solidFill>
              </a:rPr>
              <a:t>«</a:t>
            </a:r>
            <a:r>
              <a:rPr lang="ru-RU" sz="5300" dirty="0" smtClean="0">
                <a:solidFill>
                  <a:srgbClr val="FF0000"/>
                </a:solidFill>
              </a:rPr>
              <a:t>-</a:t>
            </a:r>
            <a:r>
              <a:rPr lang="ru-RU" sz="5300" dirty="0" smtClean="0">
                <a:solidFill>
                  <a:srgbClr val="FFFF00"/>
                </a:solidFill>
              </a:rPr>
              <a:t>» - я большую часть заданий не понял, мне нужна помощь.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smtClean="0">
                <a:solidFill>
                  <a:schemeClr val="tx1"/>
                </a:solidFill>
              </a:rPr>
              <a:t/>
            </a:r>
            <a:br>
              <a:rPr lang="ru-RU" sz="7200" smtClean="0">
                <a:solidFill>
                  <a:schemeClr val="tx1"/>
                </a:solidFill>
              </a:rPr>
            </a:br>
            <a:r>
              <a:rPr lang="ru-RU" sz="7200" smtClean="0">
                <a:solidFill>
                  <a:schemeClr val="tx1"/>
                </a:solidFill>
              </a:rPr>
              <a:t/>
            </a:r>
            <a:br>
              <a:rPr lang="ru-RU" sz="7200" smtClean="0">
                <a:solidFill>
                  <a:schemeClr val="tx1"/>
                </a:solidFill>
              </a:rPr>
            </a:br>
            <a:r>
              <a:rPr lang="ru-RU" sz="7200" smtClean="0">
                <a:solidFill>
                  <a:schemeClr val="tx1"/>
                </a:solidFill>
              </a:rPr>
              <a:t/>
            </a:r>
            <a:br>
              <a:rPr lang="ru-RU" sz="7200" smtClean="0">
                <a:solidFill>
                  <a:schemeClr val="tx1"/>
                </a:solidFill>
              </a:rPr>
            </a:br>
            <a:r>
              <a:rPr lang="ru-RU" sz="7200" smtClean="0">
                <a:solidFill>
                  <a:schemeClr val="tx1"/>
                </a:solidFill>
              </a:rPr>
              <a:t/>
            </a:r>
            <a:br>
              <a:rPr lang="ru-RU" sz="7200" smtClean="0">
                <a:solidFill>
                  <a:schemeClr val="tx1"/>
                </a:solidFill>
              </a:rPr>
            </a:br>
            <a:r>
              <a:rPr lang="ru-RU" sz="7200" smtClean="0">
                <a:solidFill>
                  <a:schemeClr val="tx1"/>
                </a:solidFill>
              </a:rPr>
              <a:t>Д/</a:t>
            </a:r>
            <a:r>
              <a:rPr lang="ru-RU" sz="7200" dirty="0" err="1" smtClean="0">
                <a:solidFill>
                  <a:schemeClr val="tx1"/>
                </a:solidFill>
              </a:rPr>
              <a:t>з</a:t>
            </a:r>
            <a:r>
              <a:rPr lang="ru-RU" sz="7200" dirty="0" smtClean="0">
                <a:solidFill>
                  <a:schemeClr val="tx1"/>
                </a:solidFill>
              </a:rPr>
              <a:t>: упр.4 с.166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59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Основа слова</vt:lpstr>
      <vt:lpstr> Основа слова. </vt:lpstr>
      <vt:lpstr>  Без труда не вынешь и рыбку из пруда. </vt:lpstr>
      <vt:lpstr>         Полёт, городской, задумка, избушка, поездка, забег, пробежка. </vt:lpstr>
      <vt:lpstr>Играют, в, дети, снежки, зимой. По, лесник, глубокому, шёл, снегу. </vt:lpstr>
      <vt:lpstr>Зимой дети играют в снежки. Лесник шёл по глубокому снегу. </vt:lpstr>
      <vt:lpstr>        «!» - мне всё понятно, всё выполнил верно.  «+» - ещё сомневаюсь, допускаю ошибки.  «-» - я большую часть заданий не понял, мне нужна помощь. </vt:lpstr>
      <vt:lpstr>    Д/з: упр.4 с.166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 слова.</dc:title>
  <dc:creator>Фахарниса</dc:creator>
  <cp:lastModifiedBy>Наталья</cp:lastModifiedBy>
  <cp:revision>14</cp:revision>
  <dcterms:created xsi:type="dcterms:W3CDTF">2013-01-13T11:54:26Z</dcterms:created>
  <dcterms:modified xsi:type="dcterms:W3CDTF">2013-01-15T17:34:50Z</dcterms:modified>
</cp:coreProperties>
</file>