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D3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EA37-AD41-427C-873B-2150F404DC2A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AF266-1F91-4FED-8668-463A4260C6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к найти берлогу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608000" cy="3456000"/>
          </a:xfrm>
          <a:prstGeom prst="rect">
            <a:avLst/>
          </a:prstGeom>
          <a:noFill/>
        </p:spPr>
      </p:pic>
      <p:pic>
        <p:nvPicPr>
          <p:cNvPr id="5" name="Picture 2" descr="Смотреть картинки - Смотреть картинки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36000" y="3402000"/>
            <a:ext cx="4608000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то Лисья нора БББ и прочий ОПИСХ прямо перед Новым годом без снега на юге barick путешествия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" y="0"/>
            <a:ext cx="4613145" cy="3456000"/>
          </a:xfrm>
          <a:prstGeom prst="rect">
            <a:avLst/>
          </a:prstGeom>
          <a:noFill/>
        </p:spPr>
      </p:pic>
      <p:pic>
        <p:nvPicPr>
          <p:cNvPr id="5" name="Picture 2" descr="Дикое, хищное животное лиса: описание, фото лисицы зимой, видео, смешные и прикольные картинки. . Природа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88692" y="3438000"/>
            <a:ext cx="4555309" cy="34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D3CA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устарники смешанного леса, особенности произрастания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60000" cy="3420000"/>
          </a:xfrm>
          <a:prstGeom prst="rect">
            <a:avLst/>
          </a:prstGeom>
          <a:noFill/>
        </p:spPr>
      </p:pic>
      <p:pic>
        <p:nvPicPr>
          <p:cNvPr id="5" name="Picture 2" descr="Заяц, кролик, ушки, милый обои, фото, картинки.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36000" y="3402000"/>
            <a:ext cx="4608000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Все о белках: фото, фильмы, книги, статьи &quot; Дикий портал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72000" cy="3456000"/>
          </a:xfrm>
          <a:prstGeom prst="rect">
            <a:avLst/>
          </a:prstGeom>
          <a:noFill/>
        </p:spPr>
      </p:pic>
      <p:pic>
        <p:nvPicPr>
          <p:cNvPr id="5" name="Picture 2" descr="Белка на елке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30406" y="3402000"/>
            <a:ext cx="4613594" cy="34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0"/>
            <a:ext cx="52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</cp:revision>
  <dcterms:created xsi:type="dcterms:W3CDTF">2015-05-29T09:11:32Z</dcterms:created>
  <dcterms:modified xsi:type="dcterms:W3CDTF">2015-05-29T09:18:09Z</dcterms:modified>
</cp:coreProperties>
</file>