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8" r:id="rId3"/>
    <p:sldId id="285" r:id="rId4"/>
    <p:sldId id="282" r:id="rId5"/>
    <p:sldId id="275" r:id="rId6"/>
    <p:sldId id="276" r:id="rId7"/>
    <p:sldId id="277" r:id="rId8"/>
    <p:sldId id="279" r:id="rId9"/>
    <p:sldId id="266" r:id="rId10"/>
    <p:sldId id="280" r:id="rId11"/>
    <p:sldId id="267" r:id="rId12"/>
    <p:sldId id="283" r:id="rId13"/>
    <p:sldId id="281" r:id="rId14"/>
    <p:sldId id="284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990000"/>
    <a:srgbClr val="5F912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581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21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6364" y="889556"/>
            <a:ext cx="889479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«Выражение. Значение выражения. Равенство»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50" y="1785926"/>
            <a:ext cx="5232446" cy="244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221064" y="1930399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4282" y="692696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Какое равенство можно записать к каждому рисунку?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810296" y="1628800"/>
            <a:ext cx="1928826" cy="1428760"/>
            <a:chOff x="571472" y="2357430"/>
            <a:chExt cx="1928826" cy="142876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571472" y="2357430"/>
              <a:ext cx="1928826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2000232" y="2928934"/>
              <a:ext cx="214314" cy="500066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1428728" y="2500306"/>
              <a:ext cx="285752" cy="928694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857224" y="2500306"/>
              <a:ext cx="285752" cy="928694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310626" y="1628800"/>
            <a:ext cx="1928826" cy="1428760"/>
            <a:chOff x="571472" y="2357430"/>
            <a:chExt cx="1928826" cy="1428760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71472" y="2357430"/>
              <a:ext cx="1928826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>
              <a:off x="2000232" y="2928934"/>
              <a:ext cx="214314" cy="500066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Овал 31"/>
            <p:cNvSpPr/>
            <p:nvPr/>
          </p:nvSpPr>
          <p:spPr>
            <a:xfrm>
              <a:off x="1428728" y="2500306"/>
              <a:ext cx="285752" cy="928694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857224" y="2500306"/>
              <a:ext cx="285752" cy="928694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5739518" y="1628800"/>
            <a:ext cx="1928826" cy="1428760"/>
            <a:chOff x="571472" y="2357430"/>
            <a:chExt cx="1928826" cy="1428760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571472" y="2357430"/>
              <a:ext cx="1928826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Овал 35"/>
            <p:cNvSpPr/>
            <p:nvPr/>
          </p:nvSpPr>
          <p:spPr>
            <a:xfrm>
              <a:off x="2000232" y="2928934"/>
              <a:ext cx="214314" cy="500066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Овал 36"/>
            <p:cNvSpPr/>
            <p:nvPr/>
          </p:nvSpPr>
          <p:spPr>
            <a:xfrm>
              <a:off x="1428728" y="2500306"/>
              <a:ext cx="285752" cy="928694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Овал 37"/>
            <p:cNvSpPr/>
            <p:nvPr/>
          </p:nvSpPr>
          <p:spPr>
            <a:xfrm>
              <a:off x="857224" y="2500306"/>
              <a:ext cx="285752" cy="928694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0" name="Прямая соединительная линия 39"/>
          <p:cNvCxnSpPr/>
          <p:nvPr/>
        </p:nvCxnSpPr>
        <p:spPr>
          <a:xfrm rot="5400000">
            <a:off x="2060461" y="2236023"/>
            <a:ext cx="500066" cy="428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5739518" y="1985990"/>
            <a:ext cx="785818" cy="500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6382460" y="1914552"/>
            <a:ext cx="785818" cy="500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285852" y="4551511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86182" y="4551511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86512" y="4551511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39998" y="3789040"/>
            <a:ext cx="2000264" cy="50006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– 1 =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240328" y="3789040"/>
            <a:ext cx="2000264" cy="50006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+ 1=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812096" y="3789040"/>
            <a:ext cx="2000264" cy="50006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– 2 =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6804248" y="119675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9227" y="5301208"/>
            <a:ext cx="8733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·Какие рассказы можно придумать по равенствам и рисункам?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9227" y="142852"/>
            <a:ext cx="736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21. Выражение. Значение выражения. Равенство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171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41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6461192"/>
              </p:ext>
            </p:extLst>
          </p:nvPr>
        </p:nvGraphicFramePr>
        <p:xfrm>
          <a:off x="1475656" y="2420888"/>
          <a:ext cx="5544616" cy="1317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808312"/>
              </a:tblGrid>
              <a:tr h="65881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+ 1 =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2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3 –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ru-RU" sz="36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5881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+</a:t>
                      </a:r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1 +  2 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= 3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59227" y="142852"/>
            <a:ext cx="736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21. Выражение. Значение выражения. Равенство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227" y="836712"/>
            <a:ext cx="884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записи Кати. Помоги ей найти и исправить ошибки. Замени, если нужно, знак «=» на знак «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«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0064" y="5301208"/>
            <a:ext cx="8589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4030444"/>
            <a:ext cx="45397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766266" y="4030444"/>
            <a:ext cx="45397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07704" y="4005064"/>
            <a:ext cx="45397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66266" y="4005064"/>
            <a:ext cx="45397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907704" y="4005064"/>
            <a:ext cx="45397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766266" y="4005064"/>
            <a:ext cx="45397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6819448"/>
              </p:ext>
            </p:extLst>
          </p:nvPr>
        </p:nvGraphicFramePr>
        <p:xfrm>
          <a:off x="1475656" y="2420888"/>
          <a:ext cx="5544616" cy="1317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808312"/>
              </a:tblGrid>
              <a:tr h="65881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+ 1 =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2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3 –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ru-RU" sz="36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5881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+</a:t>
                      </a:r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1 +  2 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= 3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59227" y="142852"/>
            <a:ext cx="736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21. Выражение. Значение выражения. Равенство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227" y="836712"/>
            <a:ext cx="884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записи Кати. Помоги ей найти и исправить ошибки. Замени, если нужно, знак «=» на знак «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«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96598" y="2420888"/>
            <a:ext cx="45397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766266" y="4030444"/>
            <a:ext cx="45397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07704" y="4005064"/>
            <a:ext cx="45397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66266" y="4005064"/>
            <a:ext cx="45397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907704" y="4005064"/>
            <a:ext cx="45397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700003" y="3083844"/>
            <a:ext cx="45397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768447" y="573325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175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3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04038638"/>
              </p:ext>
            </p:extLst>
          </p:nvPr>
        </p:nvGraphicFramePr>
        <p:xfrm>
          <a:off x="395536" y="2420888"/>
          <a:ext cx="8496945" cy="1317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808312"/>
                <a:gridCol w="2952329"/>
              </a:tblGrid>
              <a:tr h="65881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+ 1 + 1=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2 + 1 - 1 =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 –  1 + 1=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5881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  - 1 - 1=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3 – 2 + 1=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+  2 - 1=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59227" y="836712"/>
            <a:ext cx="5969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значения выражений.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4290536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80585" y="4290536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03648" y="4290536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380585" y="4290536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90064" y="5301208"/>
            <a:ext cx="8589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 Или в режиме демонстрации использовать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цифры на магнитиках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9227" y="142852"/>
            <a:ext cx="736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21. Выражение. Значение выражения. Равенство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42822" y="4290536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842822" y="4290536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851920" y="4290536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51920" y="4290536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851920" y="4290536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380312" y="4290536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380312" y="4290536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03648" y="4290536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403648" y="4290536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403648" y="4290536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403648" y="4290536"/>
            <a:ext cx="441146" cy="71096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380312" y="4290536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1714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82795857"/>
              </p:ext>
            </p:extLst>
          </p:nvPr>
        </p:nvGraphicFramePr>
        <p:xfrm>
          <a:off x="395536" y="2420888"/>
          <a:ext cx="8496945" cy="1317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808312"/>
                <a:gridCol w="2952329"/>
              </a:tblGrid>
              <a:tr h="65881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+ 1 + 1=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2 + 1 - 1 =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 –  1 + 1=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5881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  - 1 - 1=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3 – 2 + 1=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+  2 - 1=</a:t>
                      </a:r>
                      <a:endParaRPr lang="ru-RU" sz="3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59227" y="836712"/>
            <a:ext cx="5969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значения выражений.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36058" y="3083844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154578" y="2420888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55776" y="2420888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436096" y="2420888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55776" y="3083844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90064" y="5301208"/>
            <a:ext cx="8589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 Или в режиме демонстрации использовать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цифры на магнитиках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9227" y="142852"/>
            <a:ext cx="736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21. Выражение. Значение выражения. Равенство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146677" y="3083844"/>
            <a:ext cx="4411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6768447" y="537321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634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4" grpId="0" animBg="1"/>
      <p:bldP spid="15" grpId="0" animBg="1"/>
      <p:bldP spid="16" grpId="0" animBg="1"/>
      <p:bldP spid="19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Прямоугольник 77"/>
          <p:cNvSpPr/>
          <p:nvPr/>
        </p:nvSpPr>
        <p:spPr>
          <a:xfrm>
            <a:off x="142876" y="5257403"/>
            <a:ext cx="8858280" cy="1428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142844" y="3714752"/>
            <a:ext cx="8858280" cy="1428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219236" y="986978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Прочитайте  числа на моделях – карточках.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Наведите порядок.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3" name="Rectangle 1"/>
          <p:cNvSpPr>
            <a:spLocks noChangeArrowheads="1"/>
          </p:cNvSpPr>
          <p:nvPr/>
        </p:nvSpPr>
        <p:spPr bwMode="auto">
          <a:xfrm>
            <a:off x="159227" y="5445224"/>
            <a:ext cx="86439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Данное задание можно выполнять интерактивно. Для этого презентацию надо перевести в режим редактирования.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59227" y="142852"/>
            <a:ext cx="736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21. Выражение. Значение выражения. Равенство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09120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362" y="450912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104" y="450912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434" y="450912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794" y="4509120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114" y="450912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692" y="450912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052" y="450912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72" y="450912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509120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Прямоугольник 77"/>
          <p:cNvSpPr/>
          <p:nvPr/>
        </p:nvSpPr>
        <p:spPr>
          <a:xfrm>
            <a:off x="142876" y="5257403"/>
            <a:ext cx="8858280" cy="1428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142844" y="3714752"/>
            <a:ext cx="8858280" cy="1428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219236" y="986978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Прочитайте  числа на моделях – карточках.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Наведите порядок.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159227" y="142852"/>
            <a:ext cx="736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21. Выражение. Значение выражения. Равенство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09120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362" y="450912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104" y="450912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434" y="450912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794" y="4509120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114" y="450912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692" y="450912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052" y="450912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72" y="450912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509120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6804248" y="119675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0.00105 -0.2435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 L -0.37223 -0.241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09445 -0.24143 " pathEditMode="relative" ptsTypes="AA">
                                      <p:cBhvr>
                                        <p:cTn id="1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0.0934 -0.24027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0.00434 -0.23657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0.18889 -0.24143 " pathEditMode="relative" ptsTypes="AA">
                                      <p:cBhvr>
                                        <p:cTn id="2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0.0033 -0.23935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 L -0.08837 -0.2423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L 0.09844 -0.23866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-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00712 -0.2379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Овал 39"/>
          <p:cNvSpPr/>
          <p:nvPr/>
        </p:nvSpPr>
        <p:spPr>
          <a:xfrm>
            <a:off x="5467073" y="2430086"/>
            <a:ext cx="2060076" cy="9269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 rot="20453613">
            <a:off x="114081" y="2421607"/>
            <a:ext cx="3931038" cy="1696647"/>
          </a:xfrm>
          <a:prstGeom prst="cloud">
            <a:avLst/>
          </a:prstGeom>
          <a:solidFill>
            <a:srgbClr val="5F9127"/>
          </a:soli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24-конечная звезда 28"/>
          <p:cNvSpPr/>
          <p:nvPr/>
        </p:nvSpPr>
        <p:spPr>
          <a:xfrm rot="4965794">
            <a:off x="1070720" y="2786420"/>
            <a:ext cx="914400" cy="1351295"/>
          </a:xfrm>
          <a:prstGeom prst="star24">
            <a:avLst>
              <a:gd name="adj" fmla="val 47414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92182" y="617858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Рассмотрите рисунки Кати и Пети. Какие записи сделал Вова к их рисункам? Какие рассказы можно придумать  по рисункам и записям?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358348" y="2928140"/>
            <a:ext cx="1857388" cy="158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24-конечная звезда 3"/>
          <p:cNvSpPr/>
          <p:nvPr/>
        </p:nvSpPr>
        <p:spPr>
          <a:xfrm rot="4965794">
            <a:off x="2526438" y="2095351"/>
            <a:ext cx="914400" cy="1351295"/>
          </a:xfrm>
          <a:prstGeom prst="star24">
            <a:avLst>
              <a:gd name="adj" fmla="val 47414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614" y="1781179"/>
            <a:ext cx="1359059" cy="112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229" y="2652825"/>
            <a:ext cx="1359059" cy="112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09" y="1983668"/>
            <a:ext cx="1876079" cy="197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10-конечная звезда 35"/>
          <p:cNvSpPr/>
          <p:nvPr/>
        </p:nvSpPr>
        <p:spPr>
          <a:xfrm>
            <a:off x="6701446" y="2890019"/>
            <a:ext cx="409475" cy="379912"/>
          </a:xfrm>
          <a:prstGeom prst="star10">
            <a:avLst>
              <a:gd name="adj" fmla="val 50000"/>
              <a:gd name="hf" fmla="val 105146"/>
            </a:avLst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10057"/>
            <a:ext cx="1396279" cy="1841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6444208" y="5724545"/>
            <a:ext cx="2342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– 1 =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142976" y="5724545"/>
            <a:ext cx="18036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=3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857620" y="5724545"/>
            <a:ext cx="17908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– 1 = 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14282" y="5724545"/>
            <a:ext cx="686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40733" y="4509120"/>
            <a:ext cx="8589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9227" y="142852"/>
            <a:ext cx="736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21. Выражение. Значение выражения. Равенство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554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лако 5"/>
          <p:cNvSpPr/>
          <p:nvPr/>
        </p:nvSpPr>
        <p:spPr>
          <a:xfrm rot="20453613">
            <a:off x="114081" y="2421607"/>
            <a:ext cx="3931038" cy="1696647"/>
          </a:xfrm>
          <a:prstGeom prst="cloud">
            <a:avLst/>
          </a:prstGeom>
          <a:solidFill>
            <a:srgbClr val="5F9127"/>
          </a:soli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24-конечная звезда 28"/>
          <p:cNvSpPr/>
          <p:nvPr/>
        </p:nvSpPr>
        <p:spPr>
          <a:xfrm rot="4965794">
            <a:off x="1070720" y="2786420"/>
            <a:ext cx="914400" cy="1351295"/>
          </a:xfrm>
          <a:prstGeom prst="star24">
            <a:avLst>
              <a:gd name="adj" fmla="val 47414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92182" y="579734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Рассмотрите рисунки Кати и Пети. Какие записи сделал Вова к их рисункам? Какие рассказы можно придумать  по рисункам и записям?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776171" y="2847028"/>
            <a:ext cx="1857388" cy="158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44208" y="5724545"/>
            <a:ext cx="2342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– 1 =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142976" y="5724545"/>
            <a:ext cx="18036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=3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57620" y="5724545"/>
            <a:ext cx="17908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– 1 = 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4282" y="5724545"/>
            <a:ext cx="686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4-конечная звезда 3"/>
          <p:cNvSpPr/>
          <p:nvPr/>
        </p:nvSpPr>
        <p:spPr>
          <a:xfrm rot="4965794">
            <a:off x="2526438" y="2095351"/>
            <a:ext cx="914400" cy="1351295"/>
          </a:xfrm>
          <a:prstGeom prst="star24">
            <a:avLst>
              <a:gd name="adj" fmla="val 47414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614" y="1781179"/>
            <a:ext cx="1359059" cy="112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229" y="2652825"/>
            <a:ext cx="1359059" cy="112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09" y="1983668"/>
            <a:ext cx="1876079" cy="197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303243" y="4521894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9227" y="142852"/>
            <a:ext cx="736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21. Выражение. Значение выражения. Равенство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906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1481E-6 L -0.08594 -0.219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6" y="-1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4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лако 5"/>
          <p:cNvSpPr/>
          <p:nvPr/>
        </p:nvSpPr>
        <p:spPr>
          <a:xfrm rot="20453613">
            <a:off x="114081" y="2421607"/>
            <a:ext cx="3931038" cy="1696647"/>
          </a:xfrm>
          <a:prstGeom prst="cloud">
            <a:avLst/>
          </a:prstGeom>
          <a:solidFill>
            <a:srgbClr val="5F9127"/>
          </a:soli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24-конечная звезда 28"/>
          <p:cNvSpPr/>
          <p:nvPr/>
        </p:nvSpPr>
        <p:spPr>
          <a:xfrm rot="4965794">
            <a:off x="1070720" y="2786420"/>
            <a:ext cx="914400" cy="1351295"/>
          </a:xfrm>
          <a:prstGeom prst="star24">
            <a:avLst>
              <a:gd name="adj" fmla="val 47414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92182" y="579734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Рассмотрите рисунки Кати и Пети. Какие записи сделал Вова к их рисункам? Какие рассказы можно придумать  по рисункам и записям?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776171" y="2847028"/>
            <a:ext cx="1857388" cy="158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44208" y="5724545"/>
            <a:ext cx="2342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– 1 =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142976" y="5724545"/>
            <a:ext cx="18036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=3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57620" y="5724545"/>
            <a:ext cx="17908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– 1 = 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4282" y="5724545"/>
            <a:ext cx="686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4-конечная звезда 3"/>
          <p:cNvSpPr/>
          <p:nvPr/>
        </p:nvSpPr>
        <p:spPr>
          <a:xfrm rot="4965794">
            <a:off x="2526438" y="2095351"/>
            <a:ext cx="914400" cy="1351295"/>
          </a:xfrm>
          <a:prstGeom prst="star24">
            <a:avLst>
              <a:gd name="adj" fmla="val 47414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614" y="1781179"/>
            <a:ext cx="1359059" cy="112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229" y="2652825"/>
            <a:ext cx="1359059" cy="112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09" y="1983668"/>
            <a:ext cx="1876079" cy="197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303243" y="4521894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9227" y="142852"/>
            <a:ext cx="736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21. Выражение. Значение выражения. Равенство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231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11424 0.0009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12" y="4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-0.46666 -0.219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33" y="-1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4" grpId="0"/>
      <p:bldP spid="20" grpId="0"/>
      <p:bldP spid="21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467073" y="2430086"/>
            <a:ext cx="2060076" cy="9269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 rot="20453613">
            <a:off x="114081" y="2421607"/>
            <a:ext cx="3931038" cy="1696647"/>
          </a:xfrm>
          <a:prstGeom prst="cloud">
            <a:avLst/>
          </a:prstGeom>
          <a:solidFill>
            <a:srgbClr val="5F9127"/>
          </a:soli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24-конечная звезда 28"/>
          <p:cNvSpPr/>
          <p:nvPr/>
        </p:nvSpPr>
        <p:spPr>
          <a:xfrm rot="4965794">
            <a:off x="1070720" y="2786420"/>
            <a:ext cx="914400" cy="1351295"/>
          </a:xfrm>
          <a:prstGeom prst="star24">
            <a:avLst>
              <a:gd name="adj" fmla="val 47414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92182" y="617858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Рассмотрите рисунки Кати и Пети. Какие записи сделал Вова к их рисункам? Какие рассказы можно придумать  по рисункам и записям?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358348" y="2928140"/>
            <a:ext cx="1857388" cy="158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44208" y="5724545"/>
            <a:ext cx="2342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– 1 =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142976" y="5724545"/>
            <a:ext cx="18036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=3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57620" y="5724545"/>
            <a:ext cx="17908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– 1 = 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4282" y="5724545"/>
            <a:ext cx="686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4-конечная звезда 3"/>
          <p:cNvSpPr/>
          <p:nvPr/>
        </p:nvSpPr>
        <p:spPr>
          <a:xfrm rot="4965794">
            <a:off x="2526438" y="2095351"/>
            <a:ext cx="914400" cy="1351295"/>
          </a:xfrm>
          <a:prstGeom prst="star24">
            <a:avLst>
              <a:gd name="adj" fmla="val 47414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614" y="1781179"/>
            <a:ext cx="1359059" cy="112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229" y="2652825"/>
            <a:ext cx="1359059" cy="112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09" y="1983668"/>
            <a:ext cx="1876079" cy="197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10-конечная звезда 35"/>
          <p:cNvSpPr/>
          <p:nvPr/>
        </p:nvSpPr>
        <p:spPr>
          <a:xfrm>
            <a:off x="6783091" y="2890019"/>
            <a:ext cx="409475" cy="379912"/>
          </a:xfrm>
          <a:prstGeom prst="star10">
            <a:avLst>
              <a:gd name="adj" fmla="val 50000"/>
              <a:gd name="hf" fmla="val 105146"/>
            </a:avLst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10057"/>
            <a:ext cx="1396279" cy="1841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791" y="1761070"/>
            <a:ext cx="1971700" cy="1938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460356" y="4166582"/>
            <a:ext cx="1982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– 1 =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9398" y="4183039"/>
            <a:ext cx="18036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=3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3243" y="4521894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9227" y="142852"/>
            <a:ext cx="736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21. Выражение. Значение выражения. Равенство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8684" flipH="1">
            <a:off x="7267093" y="2629359"/>
            <a:ext cx="1226042" cy="1116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7968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3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0.1849 -0.219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36" y="-1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4" grpId="0"/>
      <p:bldP spid="20" grpId="0"/>
      <p:bldP spid="21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467073" y="1487440"/>
            <a:ext cx="2060076" cy="9269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 rot="20453613">
            <a:off x="114081" y="1137209"/>
            <a:ext cx="3931038" cy="1696647"/>
          </a:xfrm>
          <a:prstGeom prst="cloud">
            <a:avLst/>
          </a:prstGeom>
          <a:solidFill>
            <a:srgbClr val="5F9127"/>
          </a:soli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24-конечная звезда 28"/>
          <p:cNvSpPr/>
          <p:nvPr/>
        </p:nvSpPr>
        <p:spPr>
          <a:xfrm rot="4965794">
            <a:off x="1070720" y="1502022"/>
            <a:ext cx="914400" cy="1351295"/>
          </a:xfrm>
          <a:prstGeom prst="star24">
            <a:avLst>
              <a:gd name="adj" fmla="val 47414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358348" y="1643742"/>
            <a:ext cx="1857388" cy="158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634093" y="2845711"/>
            <a:ext cx="17908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– 1 = 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4-конечная звезда 3"/>
          <p:cNvSpPr/>
          <p:nvPr/>
        </p:nvSpPr>
        <p:spPr>
          <a:xfrm rot="4965794">
            <a:off x="2526438" y="810953"/>
            <a:ext cx="914400" cy="1351295"/>
          </a:xfrm>
          <a:prstGeom prst="star24">
            <a:avLst>
              <a:gd name="adj" fmla="val 47414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614" y="496781"/>
            <a:ext cx="1359059" cy="112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229" y="1368427"/>
            <a:ext cx="1359059" cy="112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09" y="699270"/>
            <a:ext cx="1876079" cy="197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10-конечная звезда 35"/>
          <p:cNvSpPr/>
          <p:nvPr/>
        </p:nvSpPr>
        <p:spPr>
          <a:xfrm>
            <a:off x="6783091" y="1947373"/>
            <a:ext cx="409475" cy="379912"/>
          </a:xfrm>
          <a:prstGeom prst="star10">
            <a:avLst>
              <a:gd name="adj" fmla="val 50000"/>
              <a:gd name="hf" fmla="val 105146"/>
            </a:avLst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867411"/>
            <a:ext cx="1396279" cy="1841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460356" y="2882184"/>
            <a:ext cx="1982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– 1 =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9398" y="2898641"/>
            <a:ext cx="18036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=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208" y="3492926"/>
            <a:ext cx="8447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Что можно рассказать об этих записях?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634093" y="2848765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– 1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62823" y="2875493"/>
            <a:ext cx="1265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–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9924" y="2891822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5345" y="289990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12743" y="2878902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010641" y="282809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149777" y="4263479"/>
            <a:ext cx="388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числовые выражения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20072" y="4797152"/>
            <a:ext cx="388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значения  выражений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12973" y="5940569"/>
            <a:ext cx="1790875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– 1 = 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60356" y="5246702"/>
            <a:ext cx="198238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– 1 =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09398" y="5246702"/>
            <a:ext cx="1803699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=3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20072" y="5661248"/>
            <a:ext cx="388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числовые равенства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9227" y="142852"/>
            <a:ext cx="736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21. Выражение. Значение выражения. Равенство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577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-0.00798 0.1888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695 L -0.05886 0.199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1" y="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023 L -0.22951 0.1995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76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L -0.11754 0.2550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85" y="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-0.15521 0.2583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60" y="1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0463 L -0.34445 0.25972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22" y="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6" grpId="0"/>
      <p:bldP spid="27" grpId="0"/>
      <p:bldP spid="27" grpId="1"/>
      <p:bldP spid="31" grpId="0"/>
      <p:bldP spid="31" grpId="1"/>
      <p:bldP spid="32" grpId="0"/>
      <p:bldP spid="32" grpId="1"/>
      <p:bldP spid="8" grpId="0"/>
      <p:bldP spid="8" grpId="1"/>
      <p:bldP spid="9" grpId="0"/>
      <p:bldP spid="9" grpId="1"/>
      <p:bldP spid="10" grpId="0"/>
      <p:bldP spid="10" grpId="1"/>
      <p:bldP spid="33" grpId="0"/>
      <p:bldP spid="34" grpId="0"/>
      <p:bldP spid="35" grpId="0" animBg="1"/>
      <p:bldP spid="37" grpId="0" animBg="1"/>
      <p:bldP spid="39" grpId="0" animBg="1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4282" y="692696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Какое равенство можно записать к каждому рисунку?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810296" y="1628800"/>
            <a:ext cx="1928826" cy="1428760"/>
            <a:chOff x="571472" y="2357430"/>
            <a:chExt cx="1928826" cy="142876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571472" y="2357430"/>
              <a:ext cx="1928826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2000232" y="2928934"/>
              <a:ext cx="214314" cy="500066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1428728" y="2500306"/>
              <a:ext cx="285752" cy="928694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857224" y="2500306"/>
              <a:ext cx="285752" cy="928694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310626" y="1628800"/>
            <a:ext cx="1928826" cy="1428760"/>
            <a:chOff x="571472" y="2357430"/>
            <a:chExt cx="1928826" cy="1428760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71472" y="2357430"/>
              <a:ext cx="1928826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>
              <a:off x="2000232" y="2928934"/>
              <a:ext cx="214314" cy="500066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Овал 31"/>
            <p:cNvSpPr/>
            <p:nvPr/>
          </p:nvSpPr>
          <p:spPr>
            <a:xfrm>
              <a:off x="1428728" y="2500306"/>
              <a:ext cx="285752" cy="928694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857224" y="2500306"/>
              <a:ext cx="285752" cy="928694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5739518" y="1628800"/>
            <a:ext cx="1928826" cy="1428760"/>
            <a:chOff x="571472" y="2357430"/>
            <a:chExt cx="1928826" cy="1428760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571472" y="2357430"/>
              <a:ext cx="1928826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Овал 35"/>
            <p:cNvSpPr/>
            <p:nvPr/>
          </p:nvSpPr>
          <p:spPr>
            <a:xfrm>
              <a:off x="2000232" y="2928934"/>
              <a:ext cx="214314" cy="500066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Овал 36"/>
            <p:cNvSpPr/>
            <p:nvPr/>
          </p:nvSpPr>
          <p:spPr>
            <a:xfrm>
              <a:off x="1428728" y="2500306"/>
              <a:ext cx="285752" cy="928694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Овал 37"/>
            <p:cNvSpPr/>
            <p:nvPr/>
          </p:nvSpPr>
          <p:spPr>
            <a:xfrm>
              <a:off x="857224" y="2500306"/>
              <a:ext cx="285752" cy="928694"/>
            </a:xfrm>
            <a:prstGeom prst="ellips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0" name="Прямая соединительная линия 39"/>
          <p:cNvCxnSpPr/>
          <p:nvPr/>
        </p:nvCxnSpPr>
        <p:spPr>
          <a:xfrm rot="5400000">
            <a:off x="2060461" y="2236023"/>
            <a:ext cx="500066" cy="428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5739518" y="1985990"/>
            <a:ext cx="785818" cy="500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6382460" y="1914552"/>
            <a:ext cx="785818" cy="500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285852" y="4551511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86182" y="4551511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86512" y="4551511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444518" y="3351182"/>
            <a:ext cx="8589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в режиме демонстрации использовать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цифры на магнитиках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9227" y="142852"/>
            <a:ext cx="736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21. Выражение. Значение выражения. Равенство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1370</TotalTime>
  <Words>968</Words>
  <Application>Microsoft Office PowerPoint</Application>
  <PresentationFormat>Экран (4:3)</PresentationFormat>
  <Paragraphs>179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74</cp:revision>
  <dcterms:created xsi:type="dcterms:W3CDTF">2010-10-19T17:19:15Z</dcterms:created>
  <dcterms:modified xsi:type="dcterms:W3CDTF">2012-10-05T01:24:15Z</dcterms:modified>
</cp:coreProperties>
</file>