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00" r:id="rId2"/>
    <p:sldId id="301" r:id="rId3"/>
    <p:sldId id="302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6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A0439-633A-4FFF-982B-83E1F88ECA8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75E4D-767E-4C2A-8F57-A9FBD9D6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731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E003-8440-4B45-B31D-471379B654D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6528-EC54-4E7B-8861-4652DAD41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E003-8440-4B45-B31D-471379B654D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6528-EC54-4E7B-8861-4652DAD41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E003-8440-4B45-B31D-471379B654D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6528-EC54-4E7B-8861-4652DAD41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E003-8440-4B45-B31D-471379B654D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6528-EC54-4E7B-8861-4652DAD41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E003-8440-4B45-B31D-471379B654D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6528-EC54-4E7B-8861-4652DAD41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E003-8440-4B45-B31D-471379B654D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6528-EC54-4E7B-8861-4652DAD41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E003-8440-4B45-B31D-471379B654D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6528-EC54-4E7B-8861-4652DAD41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E003-8440-4B45-B31D-471379B654D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6528-EC54-4E7B-8861-4652DAD41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E003-8440-4B45-B31D-471379B654D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6528-EC54-4E7B-8861-4652DAD41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E003-8440-4B45-B31D-471379B654D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6528-EC54-4E7B-8861-4652DAD41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E003-8440-4B45-B31D-471379B654D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6528-EC54-4E7B-8861-4652DAD41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E003-8440-4B45-B31D-471379B654D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6528-EC54-4E7B-8861-4652DAD41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AE003-8440-4B45-B31D-471379B654D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96528-EC54-4E7B-8861-4652DAD41F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16632"/>
            <a:ext cx="8928992" cy="6624736"/>
          </a:xfr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i="1" dirty="0">
                <a:latin typeface="Arial Black" pitchFamily="34" charset="0"/>
              </a:rPr>
              <a:t>Н</a:t>
            </a:r>
            <a:r>
              <a:rPr lang="ru-RU" sz="1800" i="1" dirty="0" smtClean="0">
                <a:latin typeface="Arial Black" pitchFamily="34" charset="0"/>
              </a:rPr>
              <a:t>есюжетная </a:t>
            </a:r>
            <a:r>
              <a:rPr lang="ru-RU" sz="1800" i="1" dirty="0">
                <a:latin typeface="Arial Black" pitchFamily="34" charset="0"/>
              </a:rPr>
              <a:t>игра объясняется кратко, лаконично, эмоционально-выразитель­но. Воспитатель дает представление о ее со­держании, последовательности игровых дейст­вий, расположении игроков и атрибутов, правилах игры. Он может задать один-два уточняющих вопроса, чтобы убедиться, что ребята поняли его правильно. Основная часть времени предоставляется конкретным игровым действиям детей. В конце игры сле­дует положительно оценить поступки тех ребят, кто проявил определенные качества: смелость, ловкость, выдержку, товарищескую взаимопомощь.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ea typeface="Calibri"/>
              <a:cs typeface="Times New Roman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4392488" cy="329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4501024" cy="329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2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44624"/>
            <a:ext cx="8928992" cy="6696744"/>
          </a:xfr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Основным условием успешного внедрения народных игр в жизнь дошкольников всегда было и остается </a:t>
            </a:r>
            <a:r>
              <a:rPr lang="ru-RU" sz="2800" i="1" dirty="0">
                <a:solidFill>
                  <a:srgbClr val="C00000"/>
                </a:solidFill>
                <a:latin typeface="Arial Black" pitchFamily="34" charset="0"/>
              </a:rPr>
              <a:t>глубокое знание и свободное владение обширным игровым репертуаром, а также методикой педагогического руковод­ства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. Воспитатель, творчески используя игру как эмоционально-образное средство влияния на детей, пробуждает у них интерес, вообра­жение, добиваясь активного выполнения иг­ровых действий.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16632"/>
            <a:ext cx="8928992" cy="6624736"/>
          </a:xfr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60648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Arial Black" pitchFamily="34" charset="0"/>
              </a:rPr>
              <a:t>Н</a:t>
            </a:r>
            <a:r>
              <a:rPr lang="ru-RU" i="1" dirty="0" smtClean="0">
                <a:latin typeface="Arial Black" pitchFamily="34" charset="0"/>
              </a:rPr>
              <a:t>ародные </a:t>
            </a:r>
            <a:r>
              <a:rPr lang="ru-RU" i="1" dirty="0">
                <a:latin typeface="Arial Black" pitchFamily="34" charset="0"/>
              </a:rPr>
              <a:t>игры в комплексе с другими воспитательными средствами представляют собой основу начального этапа формирования гармонически развитой, активной личности, сочетающей в себе духовное богатство, мо­ральную чистоту и физическое совершенство. Работая с детьми, педагогу надо помнить, что впечатления детства глубоки и неизгла­димы в памяти взрослого человека. Они образуют фундамент для развития его нрав­ственных чувств, сознания и дальнейшего проявления их в общественно полезной и твор­ческой деятельности.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98708"/>
            <a:ext cx="8784976" cy="446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83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203</Words>
  <Application>Microsoft Office PowerPoint</Application>
  <PresentationFormat>Экран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RUSSIA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Протокол № 6</dc:title>
  <dc:creator>XP GAME 2008</dc:creator>
  <cp:lastModifiedBy>Лена</cp:lastModifiedBy>
  <cp:revision>85</cp:revision>
  <dcterms:created xsi:type="dcterms:W3CDTF">2013-01-10T18:37:12Z</dcterms:created>
  <dcterms:modified xsi:type="dcterms:W3CDTF">2015-05-25T18:41:21Z</dcterms:modified>
</cp:coreProperties>
</file>