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9" r:id="rId2"/>
    <p:sldId id="324" r:id="rId3"/>
    <p:sldId id="32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0439-633A-4FFF-982B-83E1F88ECA8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5E4D-767E-4C2A-8F57-A9FBD9D6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3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5E4D-767E-4C2A-8F57-A9FBD9D6D9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latin typeface="Arial Black" pitchFamily="34" charset="0"/>
              </a:rPr>
              <a:t>Сюжетную народную игру </a:t>
            </a:r>
            <a:r>
              <a:rPr lang="ru-RU" i="1" dirty="0" smtClean="0">
                <a:latin typeface="Arial Black" pitchFamily="34" charset="0"/>
              </a:rPr>
              <a:t>можно </a:t>
            </a:r>
            <a:r>
              <a:rPr lang="ru-RU" i="1" dirty="0">
                <a:latin typeface="Arial Black" pitchFamily="34" charset="0"/>
              </a:rPr>
              <a:t>объ­яснять по-разному. Например, воспитатель предварительно рассказывает о жизни того народа, в чью игру им предстоит играть, показывает иллюстрации, предметы быта и искусства, заинтересовывает национальными обычаями, фольклором. Или можно образно, но кратко рассказать о сюжете игры, по­яснить роль водящего, дать прослушать диа­лог, если он имеется («Гуси-лебеди», «Редь­ки», «Мак», «Ястреб и утки» и т. д.), и перейти к распределению ролей, которое, помимо применения считалок, проходит иногда путем назначения водящего в соответствии с педа­гогическими задачами (поощрить и активи­зировать застенчивого ребенка или, наоборот, показать на примере активного, как важно быть смелым и ловким; отклонить просьбу самоуверенного ребенка и включиться в игру самому воспитателю с целью показать ответ­ственность роли водящего, от действий кото­рого зависит, например, правильность ориен­тировки в пространстве всех остальных иг­роков).</a:t>
            </a:r>
          </a:p>
          <a:p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Педагогу следует помнить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   что </a:t>
            </a:r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главная его задача </a:t>
            </a:r>
            <a:endParaRPr lang="ru-RU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   заключается </a:t>
            </a:r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в том, чтобы </a:t>
            </a:r>
            <a:endParaRPr lang="ru-RU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   научить </a:t>
            </a:r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детей играть активно </a:t>
            </a:r>
            <a:endParaRPr lang="ru-RU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   и </a:t>
            </a:r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самостоятельно.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9206"/>
            <a:ext cx="2811430" cy="187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4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800" i="1" dirty="0" smtClean="0">
                <a:latin typeface="Arial Black" pitchFamily="34" charset="0"/>
              </a:rPr>
              <a:t> </a:t>
            </a: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</a:rPr>
              <a:t>Игры без сюжета</a:t>
            </a:r>
            <a:r>
              <a:rPr lang="ru-RU" sz="1800" i="1" dirty="0">
                <a:latin typeface="Arial Black" pitchFamily="34" charset="0"/>
              </a:rPr>
              <a:t> 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 игры типа разнообразных </a:t>
            </a:r>
            <a:r>
              <a:rPr lang="ru-RU" sz="1800" i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ловишек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— основаны чаще всего на беге с ловлей и </a:t>
            </a:r>
            <a:r>
              <a:rPr lang="ru-RU" sz="1800" i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увертыванием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Наличие этих элементов делает игры особенно подвижными, эмоциональными, требующими от детей особой быстроты, ловкости движений.</a:t>
            </a:r>
          </a:p>
          <a:p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 этой же группе следует отнести и игры, которые проводятся с использованием определенного набора пособий, предметов и основаны на бросании, метании, попадании в цель. Эти игры могут проводиться с небольшими группами детей — 2 — 4 человека.</a:t>
            </a:r>
          </a:p>
          <a:p>
            <a:r>
              <a:rPr lang="ru-RU" sz="1800" i="1" dirty="0">
                <a:latin typeface="Arial Black" pitchFamily="34" charset="0"/>
              </a:rPr>
              <a:t>Например «Третий лишний»: Дети парами, взявшись за руки, прогуливаются по кругу. Два ведущих: один убегает, другой - догоняет. Убегающий, спасется от преследования</a:t>
            </a:r>
            <a:r>
              <a:rPr lang="ru-RU" sz="1800" i="1" dirty="0" smtClean="0">
                <a:latin typeface="Arial Black" pitchFamily="34" charset="0"/>
              </a:rPr>
              <a:t>, если возьмёт за </a:t>
            </a:r>
            <a:r>
              <a:rPr lang="ru-RU" sz="1800" i="1" dirty="0">
                <a:latin typeface="Arial Black" pitchFamily="34" charset="0"/>
              </a:rPr>
              <a:t>руку одного из пары. Тогда тот, кто остался, </a:t>
            </a:r>
            <a:r>
              <a:rPr lang="ru-RU" sz="1800" i="1" dirty="0" smtClean="0">
                <a:latin typeface="Arial Black" pitchFamily="34" charset="0"/>
              </a:rPr>
              <a:t>станет </a:t>
            </a:r>
            <a:r>
              <a:rPr lang="ru-RU" sz="1800" i="1" dirty="0">
                <a:latin typeface="Arial Black" pitchFamily="34" charset="0"/>
              </a:rPr>
              <a:t>лишним – убегает. Когда догоняющий дотронется до убегающего, они меняются ролями.</a:t>
            </a:r>
          </a:p>
          <a:p>
            <a:pPr marL="0" indent="0">
              <a:buNone/>
            </a:pPr>
            <a:endParaRPr lang="ru-RU" sz="1800" i="1" dirty="0"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080"/>
            <a:ext cx="28575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0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i="1" dirty="0">
                <a:latin typeface="Arial Black" pitchFamily="34" charset="0"/>
              </a:rPr>
              <a:t>В играх, не имеющих сюжета и построенных лишь на определенных игровых заданиях, также много познавательного материала, содействующего расширению сенсорной сферы ребенка, развитию его мышления и самостоя­тельности действий. Так, например, в связи с движениями водящего и изменением игровой ситуации ребенок должен проявить более сложную, т. е. мгновенную и правильную, реакцию, поскольку лишь быстрота действий приводит к благоприятному результату («Па­лочка-выручалочка», «Пятнашки» </a:t>
            </a:r>
            <a:r>
              <a:rPr lang="ru-RU" sz="2000" i="1" dirty="0" smtClean="0">
                <a:latin typeface="Arial Black" pitchFamily="34" charset="0"/>
              </a:rPr>
              <a:t>, «Лапта» и </a:t>
            </a:r>
            <a:r>
              <a:rPr lang="ru-RU" sz="2000" i="1" dirty="0">
                <a:latin typeface="Arial Black" pitchFamily="34" charset="0"/>
              </a:rPr>
              <a:t>др.).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316213" cy="33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1018"/>
            <a:ext cx="4182244" cy="306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7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266</Words>
  <Application>Microsoft Office PowerPoint</Application>
  <PresentationFormat>Экран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№ 6</dc:title>
  <dc:creator>XP GAME 2008</dc:creator>
  <cp:lastModifiedBy>Лена</cp:lastModifiedBy>
  <cp:revision>85</cp:revision>
  <dcterms:created xsi:type="dcterms:W3CDTF">2013-01-10T18:37:12Z</dcterms:created>
  <dcterms:modified xsi:type="dcterms:W3CDTF">2015-05-25T18:39:17Z</dcterms:modified>
</cp:coreProperties>
</file>