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tiff" ContentType="image/tiff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9" r:id="rId2"/>
    <p:sldId id="298" r:id="rId3"/>
    <p:sldId id="281" r:id="rId4"/>
    <p:sldId id="299" r:id="rId5"/>
    <p:sldId id="267" r:id="rId6"/>
    <p:sldId id="268" r:id="rId7"/>
    <p:sldId id="278" r:id="rId8"/>
  </p:sldIdLst>
  <p:sldSz cx="9144000" cy="6858000" type="screen4x3"/>
  <p:notesSz cx="6858000" cy="99456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CC99"/>
    <a:srgbClr val="FF00FF"/>
    <a:srgbClr val="99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629" autoAdjust="0"/>
  </p:normalViewPr>
  <p:slideViewPr>
    <p:cSldViewPr>
      <p:cViewPr varScale="1">
        <p:scale>
          <a:sx n="85" d="100"/>
          <a:sy n="85" d="100"/>
        </p:scale>
        <p:origin x="-821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97"/>
    </p:cViewPr>
  </p:sorterViewPr>
  <p:notesViewPr>
    <p:cSldViewPr>
      <p:cViewPr varScale="1">
        <p:scale>
          <a:sx n="56" d="100"/>
          <a:sy n="56" d="100"/>
        </p:scale>
        <p:origin x="-1860" y="-84"/>
      </p:cViewPr>
      <p:guideLst>
        <p:guide orient="horz" pos="3133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wmf"/><Relationship Id="rId18" Type="http://schemas.openxmlformats.org/officeDocument/2006/relationships/image" Target="../media/image18.wmf"/><Relationship Id="rId26" Type="http://schemas.openxmlformats.org/officeDocument/2006/relationships/image" Target="../media/image26.wmf"/><Relationship Id="rId3" Type="http://schemas.openxmlformats.org/officeDocument/2006/relationships/image" Target="../media/image3.wmf"/><Relationship Id="rId21" Type="http://schemas.openxmlformats.org/officeDocument/2006/relationships/image" Target="../media/image21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17" Type="http://schemas.openxmlformats.org/officeDocument/2006/relationships/image" Target="../media/image17.wmf"/><Relationship Id="rId25" Type="http://schemas.openxmlformats.org/officeDocument/2006/relationships/image" Target="../media/image25.wmf"/><Relationship Id="rId2" Type="http://schemas.openxmlformats.org/officeDocument/2006/relationships/image" Target="../media/image2.wmf"/><Relationship Id="rId16" Type="http://schemas.openxmlformats.org/officeDocument/2006/relationships/image" Target="../media/image16.wmf"/><Relationship Id="rId20" Type="http://schemas.openxmlformats.org/officeDocument/2006/relationships/image" Target="../media/image20.wmf"/><Relationship Id="rId29" Type="http://schemas.openxmlformats.org/officeDocument/2006/relationships/image" Target="../media/image29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24" Type="http://schemas.openxmlformats.org/officeDocument/2006/relationships/image" Target="../media/image24.wmf"/><Relationship Id="rId5" Type="http://schemas.openxmlformats.org/officeDocument/2006/relationships/image" Target="../media/image5.wmf"/><Relationship Id="rId15" Type="http://schemas.openxmlformats.org/officeDocument/2006/relationships/image" Target="../media/image15.wmf"/><Relationship Id="rId23" Type="http://schemas.openxmlformats.org/officeDocument/2006/relationships/image" Target="../media/image23.wmf"/><Relationship Id="rId28" Type="http://schemas.openxmlformats.org/officeDocument/2006/relationships/image" Target="../media/image28.wmf"/><Relationship Id="rId10" Type="http://schemas.openxmlformats.org/officeDocument/2006/relationships/image" Target="../media/image10.wmf"/><Relationship Id="rId19" Type="http://schemas.openxmlformats.org/officeDocument/2006/relationships/image" Target="../media/image19.wmf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4.wmf"/><Relationship Id="rId22" Type="http://schemas.openxmlformats.org/officeDocument/2006/relationships/image" Target="../media/image22.wmf"/><Relationship Id="rId27" Type="http://schemas.openxmlformats.org/officeDocument/2006/relationships/image" Target="../media/image27.wmf"/><Relationship Id="rId30" Type="http://schemas.openxmlformats.org/officeDocument/2006/relationships/image" Target="../media/image3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8BAABF0-6938-4ECC-B146-8B5F75587815}" type="datetimeFigureOut">
              <a:rPr lang="ru-RU"/>
              <a:pPr>
                <a:defRPr/>
              </a:pPr>
              <a:t>11.12.2010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F4E2E5B-E498-4E8C-8FD9-47B04AC073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BFA2A5-ABE9-445B-AF9C-37CC11EF9B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A4A0D-6A77-4973-B338-B9DB230D87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41C01-569C-4E79-A5A5-CDFEE191DA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C63F71-DE44-44BE-9214-22B0C924E0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BE97D-2298-40F5-B546-1BFC714326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0A9FB-2891-4A4E-AA8B-418035F7F9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F995E8-6934-4DE2-BF2A-F63ACACE8E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EB38B-7F25-4619-A0F0-D5A35F89D6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87B30-C0DA-471A-8AA9-DBFF06EF0D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F5F3EE-01AA-4C5A-A017-C40A7EF5FA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E94A6-2C38-4182-9A25-34F1298541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C6DE22-A766-4A09-A6C2-B954C132DA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22108-6CA9-49A1-AB66-BDEFBCF033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BE7B4E-465A-483C-8B67-103399F14B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6AFA0C64-B193-4D0F-BE23-C019368343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18" Type="http://schemas.openxmlformats.org/officeDocument/2006/relationships/oleObject" Target="../embeddings/oleObject16.bin"/><Relationship Id="rId26" Type="http://schemas.openxmlformats.org/officeDocument/2006/relationships/oleObject" Target="../embeddings/oleObject24.bin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9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17" Type="http://schemas.openxmlformats.org/officeDocument/2006/relationships/oleObject" Target="../embeddings/oleObject15.bin"/><Relationship Id="rId25" Type="http://schemas.openxmlformats.org/officeDocument/2006/relationships/oleObject" Target="../embeddings/oleObject23.bin"/><Relationship Id="rId2" Type="http://schemas.openxmlformats.org/officeDocument/2006/relationships/slideLayout" Target="../slideLayouts/slideLayout14.xml"/><Relationship Id="rId16" Type="http://schemas.openxmlformats.org/officeDocument/2006/relationships/oleObject" Target="../embeddings/oleObject14.bin"/><Relationship Id="rId20" Type="http://schemas.openxmlformats.org/officeDocument/2006/relationships/oleObject" Target="../embeddings/oleObject18.bin"/><Relationship Id="rId29" Type="http://schemas.openxmlformats.org/officeDocument/2006/relationships/oleObject" Target="../embeddings/oleObject2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24" Type="http://schemas.openxmlformats.org/officeDocument/2006/relationships/oleObject" Target="../embeddings/oleObject22.bin"/><Relationship Id="rId32" Type="http://schemas.openxmlformats.org/officeDocument/2006/relationships/oleObject" Target="../embeddings/oleObject30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13.bin"/><Relationship Id="rId23" Type="http://schemas.openxmlformats.org/officeDocument/2006/relationships/oleObject" Target="../embeddings/oleObject21.bin"/><Relationship Id="rId28" Type="http://schemas.openxmlformats.org/officeDocument/2006/relationships/oleObject" Target="../embeddings/oleObject26.bin"/><Relationship Id="rId10" Type="http://schemas.openxmlformats.org/officeDocument/2006/relationships/oleObject" Target="../embeddings/oleObject8.bin"/><Relationship Id="rId19" Type="http://schemas.openxmlformats.org/officeDocument/2006/relationships/oleObject" Target="../embeddings/oleObject17.bin"/><Relationship Id="rId31" Type="http://schemas.openxmlformats.org/officeDocument/2006/relationships/oleObject" Target="../embeddings/oleObject29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2.bin"/><Relationship Id="rId22" Type="http://schemas.openxmlformats.org/officeDocument/2006/relationships/oleObject" Target="../embeddings/oleObject20.bin"/><Relationship Id="rId27" Type="http://schemas.openxmlformats.org/officeDocument/2006/relationships/oleObject" Target="../embeddings/oleObject25.bin"/><Relationship Id="rId30" Type="http://schemas.openxmlformats.org/officeDocument/2006/relationships/oleObject" Target="../embeddings/oleObject28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3.tiff"/><Relationship Id="rId4" Type="http://schemas.openxmlformats.org/officeDocument/2006/relationships/oleObject" Target="../embeddings/oleObject32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71500" y="1214438"/>
            <a:ext cx="1239838" cy="121443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100</a:t>
            </a:r>
          </a:p>
        </p:txBody>
      </p:sp>
      <p:sp>
        <p:nvSpPr>
          <p:cNvPr id="5" name="Овал 4"/>
          <p:cNvSpPr/>
          <p:nvPr/>
        </p:nvSpPr>
        <p:spPr>
          <a:xfrm>
            <a:off x="2786063" y="1143000"/>
            <a:ext cx="1285875" cy="1285875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99</a:t>
            </a:r>
          </a:p>
        </p:txBody>
      </p:sp>
      <p:sp>
        <p:nvSpPr>
          <p:cNvPr id="6" name="Овал 5"/>
          <p:cNvSpPr/>
          <p:nvPr/>
        </p:nvSpPr>
        <p:spPr>
          <a:xfrm>
            <a:off x="5075238" y="1111250"/>
            <a:ext cx="1260475" cy="1258888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33</a:t>
            </a:r>
          </a:p>
        </p:txBody>
      </p:sp>
      <p:sp>
        <p:nvSpPr>
          <p:cNvPr id="7" name="Овал 6"/>
          <p:cNvSpPr/>
          <p:nvPr/>
        </p:nvSpPr>
        <p:spPr>
          <a:xfrm>
            <a:off x="7321550" y="1122363"/>
            <a:ext cx="1258888" cy="1258887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60</a:t>
            </a:r>
          </a:p>
        </p:txBody>
      </p:sp>
      <p:sp>
        <p:nvSpPr>
          <p:cNvPr id="8" name="Овал 7"/>
          <p:cNvSpPr/>
          <p:nvPr/>
        </p:nvSpPr>
        <p:spPr>
          <a:xfrm>
            <a:off x="7339013" y="3003550"/>
            <a:ext cx="1260475" cy="1260475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15</a:t>
            </a:r>
          </a:p>
        </p:txBody>
      </p:sp>
      <p:sp>
        <p:nvSpPr>
          <p:cNvPr id="9" name="Овал 8"/>
          <p:cNvSpPr/>
          <p:nvPr/>
        </p:nvSpPr>
        <p:spPr>
          <a:xfrm>
            <a:off x="7339013" y="4930775"/>
            <a:ext cx="1285875" cy="1285875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150</a:t>
            </a:r>
          </a:p>
        </p:txBody>
      </p:sp>
      <p:sp>
        <p:nvSpPr>
          <p:cNvPr id="10" name="Овал 9"/>
          <p:cNvSpPr/>
          <p:nvPr/>
        </p:nvSpPr>
        <p:spPr>
          <a:xfrm>
            <a:off x="5072063" y="4916488"/>
            <a:ext cx="1285875" cy="1285875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6</a:t>
            </a:r>
          </a:p>
        </p:txBody>
      </p:sp>
      <p:sp>
        <p:nvSpPr>
          <p:cNvPr id="11" name="Овал 10"/>
          <p:cNvSpPr/>
          <p:nvPr/>
        </p:nvSpPr>
        <p:spPr>
          <a:xfrm>
            <a:off x="2786063" y="4916488"/>
            <a:ext cx="1285875" cy="1285875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3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71500" y="4978400"/>
            <a:ext cx="1214438" cy="1214438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/>
              <a:t> </a:t>
            </a:r>
            <a:r>
              <a:rPr lang="ru-RU" sz="3200" b="1" u="sng" dirty="0"/>
              <a:t>3</a:t>
            </a:r>
          </a:p>
          <a:p>
            <a:pPr algn="ctr">
              <a:defRPr/>
            </a:pPr>
            <a:r>
              <a:rPr lang="ru-RU" sz="3200" b="1" dirty="0"/>
              <a:t> 5</a:t>
            </a:r>
          </a:p>
        </p:txBody>
      </p:sp>
      <p:sp>
        <p:nvSpPr>
          <p:cNvPr id="65" name="Стрелка вправо 64"/>
          <p:cNvSpPr/>
          <p:nvPr/>
        </p:nvSpPr>
        <p:spPr>
          <a:xfrm>
            <a:off x="1847850" y="1500188"/>
            <a:ext cx="928688" cy="698500"/>
          </a:xfrm>
          <a:prstGeom prst="rightArrow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-1</a:t>
            </a:r>
          </a:p>
        </p:txBody>
      </p:sp>
      <p:sp>
        <p:nvSpPr>
          <p:cNvPr id="81" name="Стрелка вправо 80"/>
          <p:cNvSpPr/>
          <p:nvPr/>
        </p:nvSpPr>
        <p:spPr>
          <a:xfrm>
            <a:off x="4071938" y="1428750"/>
            <a:ext cx="979487" cy="714375"/>
          </a:xfrm>
          <a:prstGeom prst="rightArrow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: 3</a:t>
            </a:r>
          </a:p>
        </p:txBody>
      </p:sp>
      <p:sp>
        <p:nvSpPr>
          <p:cNvPr id="82" name="Стрелка вправо 81"/>
          <p:cNvSpPr/>
          <p:nvPr/>
        </p:nvSpPr>
        <p:spPr>
          <a:xfrm>
            <a:off x="6357938" y="1428750"/>
            <a:ext cx="927100" cy="714375"/>
          </a:xfrm>
          <a:prstGeom prst="rightArrow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+27</a:t>
            </a:r>
          </a:p>
        </p:txBody>
      </p:sp>
      <p:sp>
        <p:nvSpPr>
          <p:cNvPr id="88" name="Стрелка вниз 87"/>
          <p:cNvSpPr/>
          <p:nvPr/>
        </p:nvSpPr>
        <p:spPr>
          <a:xfrm>
            <a:off x="7451725" y="2357438"/>
            <a:ext cx="1000125" cy="642937"/>
          </a:xfrm>
          <a:prstGeom prst="downArrow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: 4</a:t>
            </a:r>
          </a:p>
        </p:txBody>
      </p:sp>
      <p:sp>
        <p:nvSpPr>
          <p:cNvPr id="89" name="Стрелка вниз 88"/>
          <p:cNvSpPr/>
          <p:nvPr/>
        </p:nvSpPr>
        <p:spPr>
          <a:xfrm>
            <a:off x="7396163" y="4286250"/>
            <a:ext cx="1143000" cy="642938"/>
          </a:xfrm>
          <a:prstGeom prst="downArrow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х10</a:t>
            </a:r>
          </a:p>
        </p:txBody>
      </p:sp>
      <p:sp>
        <p:nvSpPr>
          <p:cNvPr id="90" name="Стрелка влево 89"/>
          <p:cNvSpPr/>
          <p:nvPr/>
        </p:nvSpPr>
        <p:spPr>
          <a:xfrm>
            <a:off x="6324600" y="5176838"/>
            <a:ext cx="1000125" cy="787400"/>
          </a:xfrm>
          <a:prstGeom prst="leftArrow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: 25</a:t>
            </a:r>
          </a:p>
        </p:txBody>
      </p:sp>
      <p:sp>
        <p:nvSpPr>
          <p:cNvPr id="91" name="Стрелка влево 90"/>
          <p:cNvSpPr/>
          <p:nvPr/>
        </p:nvSpPr>
        <p:spPr>
          <a:xfrm>
            <a:off x="4065588" y="5214938"/>
            <a:ext cx="1000125" cy="785812"/>
          </a:xfrm>
          <a:prstGeom prst="leftArrow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: 2</a:t>
            </a:r>
          </a:p>
        </p:txBody>
      </p:sp>
      <p:sp>
        <p:nvSpPr>
          <p:cNvPr id="92" name="Стрелка влево 91"/>
          <p:cNvSpPr/>
          <p:nvPr/>
        </p:nvSpPr>
        <p:spPr>
          <a:xfrm>
            <a:off x="1838325" y="5214938"/>
            <a:ext cx="928688" cy="785812"/>
          </a:xfrm>
          <a:prstGeom prst="leftArrow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: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8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65" grpId="0" animBg="1"/>
      <p:bldP spid="81" grpId="0" animBg="1"/>
      <p:bldP spid="82" grpId="0" animBg="1"/>
      <p:bldP spid="88" grpId="0" animBg="1"/>
      <p:bldP spid="89" grpId="0" animBg="1"/>
      <p:bldP spid="90" grpId="0" animBg="1"/>
      <p:bldP spid="91" grpId="0" animBg="1"/>
      <p:bldP spid="9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658" name="Group 82"/>
          <p:cNvGraphicFramePr>
            <a:graphicFrameLocks noGrp="1"/>
          </p:cNvGraphicFramePr>
          <p:nvPr/>
        </p:nvGraphicFramePr>
        <p:xfrm>
          <a:off x="5076825" y="2924175"/>
          <a:ext cx="3455988" cy="3111500"/>
        </p:xfrm>
        <a:graphic>
          <a:graphicData uri="http://schemas.openxmlformats.org/drawingml/2006/table">
            <a:tbl>
              <a:tblPr/>
              <a:tblGrid>
                <a:gridCol w="863600"/>
                <a:gridCol w="865188"/>
                <a:gridCol w="863600"/>
                <a:gridCol w="863600"/>
              </a:tblGrid>
              <a:tr h="777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7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7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7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4623" name="Group 47"/>
          <p:cNvGraphicFramePr>
            <a:graphicFrameLocks noGrp="1"/>
          </p:cNvGraphicFramePr>
          <p:nvPr/>
        </p:nvGraphicFramePr>
        <p:xfrm>
          <a:off x="395288" y="2924175"/>
          <a:ext cx="3673475" cy="3167064"/>
        </p:xfrm>
        <a:graphic>
          <a:graphicData uri="http://schemas.openxmlformats.org/drawingml/2006/table">
            <a:tbl>
              <a:tblPr/>
              <a:tblGrid>
                <a:gridCol w="919162"/>
                <a:gridCol w="917575"/>
                <a:gridCol w="919163"/>
                <a:gridCol w="917575"/>
              </a:tblGrid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0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50" name="Object 4"/>
          <p:cNvGraphicFramePr>
            <a:graphicFrameLocks noChangeAspect="1"/>
          </p:cNvGraphicFramePr>
          <p:nvPr>
            <p:ph sz="quarter" idx="1"/>
          </p:nvPr>
        </p:nvGraphicFramePr>
        <p:xfrm>
          <a:off x="1619250" y="2924175"/>
          <a:ext cx="419100" cy="720725"/>
        </p:xfrm>
        <a:graphic>
          <a:graphicData uri="http://schemas.openxmlformats.org/presentationml/2006/ole">
            <p:oleObj spid="_x0000_s2050" name="Формула" r:id="rId3" imgW="228600" imgH="393480" progId="Equation.3">
              <p:embed/>
            </p:oleObj>
          </a:graphicData>
        </a:graphic>
      </p:graphicFrame>
      <p:graphicFrame>
        <p:nvGraphicFramePr>
          <p:cNvPr id="2051" name="Object 6"/>
          <p:cNvGraphicFramePr>
            <a:graphicFrameLocks noChangeAspect="1"/>
          </p:cNvGraphicFramePr>
          <p:nvPr>
            <p:ph sz="quarter" idx="2"/>
          </p:nvPr>
        </p:nvGraphicFramePr>
        <p:xfrm>
          <a:off x="2555875" y="2924175"/>
          <a:ext cx="419100" cy="720725"/>
        </p:xfrm>
        <a:graphic>
          <a:graphicData uri="http://schemas.openxmlformats.org/presentationml/2006/ole">
            <p:oleObj spid="_x0000_s2051" name="Формула" r:id="rId4" imgW="228600" imgH="393480" progId="Equation.3">
              <p:embed/>
            </p:oleObj>
          </a:graphicData>
        </a:graphic>
      </p:graphicFrame>
      <p:graphicFrame>
        <p:nvGraphicFramePr>
          <p:cNvPr id="2052" name="Object 8"/>
          <p:cNvGraphicFramePr>
            <a:graphicFrameLocks noChangeAspect="1"/>
          </p:cNvGraphicFramePr>
          <p:nvPr>
            <p:ph sz="quarter" idx="3"/>
          </p:nvPr>
        </p:nvGraphicFramePr>
        <p:xfrm>
          <a:off x="3419475" y="2924175"/>
          <a:ext cx="417513" cy="719138"/>
        </p:xfrm>
        <a:graphic>
          <a:graphicData uri="http://schemas.openxmlformats.org/presentationml/2006/ole">
            <p:oleObj spid="_x0000_s2052" name="Формула" r:id="rId5" imgW="228600" imgH="393480" progId="Equation.3">
              <p:embed/>
            </p:oleObj>
          </a:graphicData>
        </a:graphic>
      </p:graphicFrame>
      <p:graphicFrame>
        <p:nvGraphicFramePr>
          <p:cNvPr id="2053" name="Object 10"/>
          <p:cNvGraphicFramePr>
            <a:graphicFrameLocks noChangeAspect="1"/>
          </p:cNvGraphicFramePr>
          <p:nvPr>
            <p:ph sz="quarter" idx="4"/>
          </p:nvPr>
        </p:nvGraphicFramePr>
        <p:xfrm>
          <a:off x="684213" y="3716338"/>
          <a:ext cx="433387" cy="746125"/>
        </p:xfrm>
        <a:graphic>
          <a:graphicData uri="http://schemas.openxmlformats.org/presentationml/2006/ole">
            <p:oleObj spid="_x0000_s2053" name="Формула" r:id="rId6" imgW="228600" imgH="393480" progId="Equation.3">
              <p:embed/>
            </p:oleObj>
          </a:graphicData>
        </a:graphic>
      </p:graphicFrame>
      <p:graphicFrame>
        <p:nvGraphicFramePr>
          <p:cNvPr id="2054" name="Object 12"/>
          <p:cNvGraphicFramePr>
            <a:graphicFrameLocks noChangeAspect="1"/>
          </p:cNvGraphicFramePr>
          <p:nvPr/>
        </p:nvGraphicFramePr>
        <p:xfrm>
          <a:off x="755650" y="4508500"/>
          <a:ext cx="419100" cy="720725"/>
        </p:xfrm>
        <a:graphic>
          <a:graphicData uri="http://schemas.openxmlformats.org/presentationml/2006/ole">
            <p:oleObj spid="_x0000_s2054" name="Формула" r:id="rId7" imgW="228600" imgH="393480" progId="Equation.3">
              <p:embed/>
            </p:oleObj>
          </a:graphicData>
        </a:graphic>
      </p:graphicFrame>
      <p:graphicFrame>
        <p:nvGraphicFramePr>
          <p:cNvPr id="2055" name="Object 13"/>
          <p:cNvGraphicFramePr>
            <a:graphicFrameLocks noChangeAspect="1"/>
          </p:cNvGraphicFramePr>
          <p:nvPr/>
        </p:nvGraphicFramePr>
        <p:xfrm>
          <a:off x="755650" y="5373688"/>
          <a:ext cx="417513" cy="719137"/>
        </p:xfrm>
        <a:graphic>
          <a:graphicData uri="http://schemas.openxmlformats.org/presentationml/2006/ole">
            <p:oleObj spid="_x0000_s2055" name="Формула" r:id="rId8" imgW="228600" imgH="393480" progId="Equation.3">
              <p:embed/>
            </p:oleObj>
          </a:graphicData>
        </a:graphic>
      </p:graphicFrame>
      <p:graphicFrame>
        <p:nvGraphicFramePr>
          <p:cNvPr id="2056" name="Object 14"/>
          <p:cNvGraphicFramePr>
            <a:graphicFrameLocks noChangeAspect="1"/>
          </p:cNvGraphicFramePr>
          <p:nvPr/>
        </p:nvGraphicFramePr>
        <p:xfrm>
          <a:off x="6084888" y="2924175"/>
          <a:ext cx="525462" cy="719138"/>
        </p:xfrm>
        <a:graphic>
          <a:graphicData uri="http://schemas.openxmlformats.org/presentationml/2006/ole">
            <p:oleObj spid="_x0000_s2056" name="Формула" r:id="rId9" imgW="215640" imgH="393480" progId="Equation.3">
              <p:embed/>
            </p:oleObj>
          </a:graphicData>
        </a:graphic>
      </p:graphicFrame>
      <p:graphicFrame>
        <p:nvGraphicFramePr>
          <p:cNvPr id="2057" name="Object 15"/>
          <p:cNvGraphicFramePr>
            <a:graphicFrameLocks noChangeAspect="1"/>
          </p:cNvGraphicFramePr>
          <p:nvPr/>
        </p:nvGraphicFramePr>
        <p:xfrm>
          <a:off x="6948488" y="2924175"/>
          <a:ext cx="568325" cy="720725"/>
        </p:xfrm>
        <a:graphic>
          <a:graphicData uri="http://schemas.openxmlformats.org/presentationml/2006/ole">
            <p:oleObj spid="_x0000_s2057" name="Формула" r:id="rId10" imgW="215640" imgH="393480" progId="Equation.3">
              <p:embed/>
            </p:oleObj>
          </a:graphicData>
        </a:graphic>
      </p:graphicFrame>
      <p:graphicFrame>
        <p:nvGraphicFramePr>
          <p:cNvPr id="2058" name="Object 16"/>
          <p:cNvGraphicFramePr>
            <a:graphicFrameLocks noChangeAspect="1"/>
          </p:cNvGraphicFramePr>
          <p:nvPr/>
        </p:nvGraphicFramePr>
        <p:xfrm>
          <a:off x="7885113" y="2941638"/>
          <a:ext cx="488950" cy="719137"/>
        </p:xfrm>
        <a:graphic>
          <a:graphicData uri="http://schemas.openxmlformats.org/presentationml/2006/ole">
            <p:oleObj spid="_x0000_s2058" name="Формула" r:id="rId11" imgW="215640" imgH="393480" progId="Equation.3">
              <p:embed/>
            </p:oleObj>
          </a:graphicData>
        </a:graphic>
      </p:graphicFrame>
      <p:graphicFrame>
        <p:nvGraphicFramePr>
          <p:cNvPr id="2059" name="Object 17"/>
          <p:cNvGraphicFramePr>
            <a:graphicFrameLocks noChangeAspect="1"/>
          </p:cNvGraphicFramePr>
          <p:nvPr/>
        </p:nvGraphicFramePr>
        <p:xfrm>
          <a:off x="5292725" y="3644900"/>
          <a:ext cx="433388" cy="792163"/>
        </p:xfrm>
        <a:graphic>
          <a:graphicData uri="http://schemas.openxmlformats.org/presentationml/2006/ole">
            <p:oleObj spid="_x0000_s2059" name="Формула" r:id="rId12" imgW="215640" imgH="393480" progId="Equation.3">
              <p:embed/>
            </p:oleObj>
          </a:graphicData>
        </a:graphic>
      </p:graphicFrame>
      <p:graphicFrame>
        <p:nvGraphicFramePr>
          <p:cNvPr id="2060" name="Object 18"/>
          <p:cNvGraphicFramePr>
            <a:graphicFrameLocks noChangeAspect="1"/>
          </p:cNvGraphicFramePr>
          <p:nvPr/>
        </p:nvGraphicFramePr>
        <p:xfrm>
          <a:off x="5364163" y="4437063"/>
          <a:ext cx="393700" cy="719137"/>
        </p:xfrm>
        <a:graphic>
          <a:graphicData uri="http://schemas.openxmlformats.org/presentationml/2006/ole">
            <p:oleObj spid="_x0000_s2060" name="Формула" r:id="rId13" imgW="215640" imgH="393480" progId="Equation.3">
              <p:embed/>
            </p:oleObj>
          </a:graphicData>
        </a:graphic>
      </p:graphicFrame>
      <p:graphicFrame>
        <p:nvGraphicFramePr>
          <p:cNvPr id="2061" name="Object 19"/>
          <p:cNvGraphicFramePr>
            <a:graphicFrameLocks noChangeAspect="1"/>
          </p:cNvGraphicFramePr>
          <p:nvPr/>
        </p:nvGraphicFramePr>
        <p:xfrm>
          <a:off x="5364163" y="5300663"/>
          <a:ext cx="373062" cy="681037"/>
        </p:xfrm>
        <a:graphic>
          <a:graphicData uri="http://schemas.openxmlformats.org/presentationml/2006/ole">
            <p:oleObj spid="_x0000_s2061" name="Формула" r:id="rId14" imgW="215640" imgH="393480" progId="Equation.3">
              <p:embed/>
            </p:oleObj>
          </a:graphicData>
        </a:graphic>
      </p:graphicFrame>
      <p:sp>
        <p:nvSpPr>
          <p:cNvPr id="2134" name="Text Box 84"/>
          <p:cNvSpPr txBox="1">
            <a:spLocks noChangeArrowheads="1"/>
          </p:cNvSpPr>
          <p:nvPr/>
        </p:nvSpPr>
        <p:spPr bwMode="auto">
          <a:xfrm>
            <a:off x="827088" y="4365625"/>
            <a:ext cx="503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135" name="WordArt 89"/>
          <p:cNvSpPr>
            <a:spLocks noChangeArrowheads="1" noChangeShapeType="1" noTextEdit="1"/>
          </p:cNvSpPr>
          <p:nvPr/>
        </p:nvSpPr>
        <p:spPr bwMode="auto">
          <a:xfrm>
            <a:off x="323850" y="333375"/>
            <a:ext cx="7489825" cy="1366838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5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Самостоятельная   работа</a:t>
            </a:r>
          </a:p>
        </p:txBody>
      </p:sp>
      <p:graphicFrame>
        <p:nvGraphicFramePr>
          <p:cNvPr id="5191" name="Object 14"/>
          <p:cNvGraphicFramePr>
            <a:graphicFrameLocks noChangeAspect="1"/>
          </p:cNvGraphicFramePr>
          <p:nvPr/>
        </p:nvGraphicFramePr>
        <p:xfrm>
          <a:off x="1571625" y="3730625"/>
          <a:ext cx="433388" cy="746125"/>
        </p:xfrm>
        <a:graphic>
          <a:graphicData uri="http://schemas.openxmlformats.org/presentationml/2006/ole">
            <p:oleObj spid="_x0000_s2062" name="Формула" r:id="rId15" imgW="228600" imgH="393480" progId="Equation.3">
              <p:embed/>
            </p:oleObj>
          </a:graphicData>
        </a:graphic>
      </p:graphicFrame>
      <p:graphicFrame>
        <p:nvGraphicFramePr>
          <p:cNvPr id="5192" name="Object 15"/>
          <p:cNvGraphicFramePr>
            <a:graphicFrameLocks noChangeAspect="1"/>
          </p:cNvGraphicFramePr>
          <p:nvPr/>
        </p:nvGraphicFramePr>
        <p:xfrm>
          <a:off x="2500313" y="3743325"/>
          <a:ext cx="433387" cy="746125"/>
        </p:xfrm>
        <a:graphic>
          <a:graphicData uri="http://schemas.openxmlformats.org/presentationml/2006/ole">
            <p:oleObj spid="_x0000_s2063" name="Формула" r:id="rId16" imgW="228600" imgH="393480" progId="Equation.3">
              <p:embed/>
            </p:oleObj>
          </a:graphicData>
        </a:graphic>
      </p:graphicFrame>
      <p:graphicFrame>
        <p:nvGraphicFramePr>
          <p:cNvPr id="5193" name="Object 16"/>
          <p:cNvGraphicFramePr>
            <a:graphicFrameLocks noChangeAspect="1"/>
          </p:cNvGraphicFramePr>
          <p:nvPr/>
        </p:nvGraphicFramePr>
        <p:xfrm>
          <a:off x="3376613" y="3743325"/>
          <a:ext cx="433387" cy="746125"/>
        </p:xfrm>
        <a:graphic>
          <a:graphicData uri="http://schemas.openxmlformats.org/presentationml/2006/ole">
            <p:oleObj spid="_x0000_s2064" name="Формула" r:id="rId17" imgW="228600" imgH="393480" progId="Equation.3">
              <p:embed/>
            </p:oleObj>
          </a:graphicData>
        </a:graphic>
      </p:graphicFrame>
      <p:graphicFrame>
        <p:nvGraphicFramePr>
          <p:cNvPr id="5194" name="Object 17"/>
          <p:cNvGraphicFramePr>
            <a:graphicFrameLocks noChangeAspect="1"/>
          </p:cNvGraphicFramePr>
          <p:nvPr/>
        </p:nvGraphicFramePr>
        <p:xfrm>
          <a:off x="1500188" y="4500563"/>
          <a:ext cx="433387" cy="746125"/>
        </p:xfrm>
        <a:graphic>
          <a:graphicData uri="http://schemas.openxmlformats.org/presentationml/2006/ole">
            <p:oleObj spid="_x0000_s2065" name="Формула" r:id="rId18" imgW="228600" imgH="393480" progId="Equation.3">
              <p:embed/>
            </p:oleObj>
          </a:graphicData>
        </a:graphic>
      </p:graphicFrame>
      <p:graphicFrame>
        <p:nvGraphicFramePr>
          <p:cNvPr id="5195" name="Object 18"/>
          <p:cNvGraphicFramePr>
            <a:graphicFrameLocks noChangeAspect="1"/>
          </p:cNvGraphicFramePr>
          <p:nvPr/>
        </p:nvGraphicFramePr>
        <p:xfrm>
          <a:off x="2474913" y="4533900"/>
          <a:ext cx="433387" cy="746125"/>
        </p:xfrm>
        <a:graphic>
          <a:graphicData uri="http://schemas.openxmlformats.org/presentationml/2006/ole">
            <p:oleObj spid="_x0000_s2066" name="Формула" r:id="rId19" imgW="228600" imgH="393480" progId="Equation.3">
              <p:embed/>
            </p:oleObj>
          </a:graphicData>
        </a:graphic>
      </p:graphicFrame>
      <p:graphicFrame>
        <p:nvGraphicFramePr>
          <p:cNvPr id="5196" name="Object 19"/>
          <p:cNvGraphicFramePr>
            <a:graphicFrameLocks noChangeAspect="1"/>
          </p:cNvGraphicFramePr>
          <p:nvPr/>
        </p:nvGraphicFramePr>
        <p:xfrm>
          <a:off x="3357563" y="4500563"/>
          <a:ext cx="433387" cy="746125"/>
        </p:xfrm>
        <a:graphic>
          <a:graphicData uri="http://schemas.openxmlformats.org/presentationml/2006/ole">
            <p:oleObj spid="_x0000_s2067" name="Формула" r:id="rId20" imgW="228600" imgH="393480" progId="Equation.3">
              <p:embed/>
            </p:oleObj>
          </a:graphicData>
        </a:graphic>
      </p:graphicFrame>
      <p:graphicFrame>
        <p:nvGraphicFramePr>
          <p:cNvPr id="5197" name="Object 20"/>
          <p:cNvGraphicFramePr>
            <a:graphicFrameLocks noChangeAspect="1"/>
          </p:cNvGraphicFramePr>
          <p:nvPr/>
        </p:nvGraphicFramePr>
        <p:xfrm>
          <a:off x="1500188" y="5286375"/>
          <a:ext cx="433387" cy="746125"/>
        </p:xfrm>
        <a:graphic>
          <a:graphicData uri="http://schemas.openxmlformats.org/presentationml/2006/ole">
            <p:oleObj spid="_x0000_s2068" name="Формула" r:id="rId21" imgW="228600" imgH="393480" progId="Equation.3">
              <p:embed/>
            </p:oleObj>
          </a:graphicData>
        </a:graphic>
      </p:graphicFrame>
      <p:graphicFrame>
        <p:nvGraphicFramePr>
          <p:cNvPr id="5198" name="Object 21"/>
          <p:cNvGraphicFramePr>
            <a:graphicFrameLocks noChangeAspect="1"/>
          </p:cNvGraphicFramePr>
          <p:nvPr/>
        </p:nvGraphicFramePr>
        <p:xfrm>
          <a:off x="2428875" y="5286375"/>
          <a:ext cx="433388" cy="746125"/>
        </p:xfrm>
        <a:graphic>
          <a:graphicData uri="http://schemas.openxmlformats.org/presentationml/2006/ole">
            <p:oleObj spid="_x0000_s2069" name="Формула" r:id="rId22" imgW="228600" imgH="393480" progId="Equation.3">
              <p:embed/>
            </p:oleObj>
          </a:graphicData>
        </a:graphic>
      </p:graphicFrame>
      <p:graphicFrame>
        <p:nvGraphicFramePr>
          <p:cNvPr id="5199" name="Object 22"/>
          <p:cNvGraphicFramePr>
            <a:graphicFrameLocks noChangeAspect="1"/>
          </p:cNvGraphicFramePr>
          <p:nvPr/>
        </p:nvGraphicFramePr>
        <p:xfrm>
          <a:off x="3357563" y="5286375"/>
          <a:ext cx="433387" cy="746125"/>
        </p:xfrm>
        <a:graphic>
          <a:graphicData uri="http://schemas.openxmlformats.org/presentationml/2006/ole">
            <p:oleObj spid="_x0000_s2070" name="Формула" r:id="rId23" imgW="228600" imgH="393480" progId="Equation.3">
              <p:embed/>
            </p:oleObj>
          </a:graphicData>
        </a:graphic>
      </p:graphicFrame>
      <p:graphicFrame>
        <p:nvGraphicFramePr>
          <p:cNvPr id="5200" name="Object 23"/>
          <p:cNvGraphicFramePr>
            <a:graphicFrameLocks noChangeAspect="1"/>
          </p:cNvGraphicFramePr>
          <p:nvPr/>
        </p:nvGraphicFramePr>
        <p:xfrm>
          <a:off x="6154738" y="3714750"/>
          <a:ext cx="409575" cy="746125"/>
        </p:xfrm>
        <a:graphic>
          <a:graphicData uri="http://schemas.openxmlformats.org/presentationml/2006/ole">
            <p:oleObj spid="_x0000_s2071" name="Формула" r:id="rId24" imgW="215640" imgH="393480" progId="Equation.3">
              <p:embed/>
            </p:oleObj>
          </a:graphicData>
        </a:graphic>
      </p:graphicFrame>
      <p:graphicFrame>
        <p:nvGraphicFramePr>
          <p:cNvPr id="5201" name="Object 24"/>
          <p:cNvGraphicFramePr>
            <a:graphicFrameLocks noChangeAspect="1"/>
          </p:cNvGraphicFramePr>
          <p:nvPr/>
        </p:nvGraphicFramePr>
        <p:xfrm>
          <a:off x="7011988" y="3714750"/>
          <a:ext cx="409575" cy="746125"/>
        </p:xfrm>
        <a:graphic>
          <a:graphicData uri="http://schemas.openxmlformats.org/presentationml/2006/ole">
            <p:oleObj spid="_x0000_s2072" name="Формула" r:id="rId25" imgW="215640" imgH="393480" progId="Equation.3">
              <p:embed/>
            </p:oleObj>
          </a:graphicData>
        </a:graphic>
      </p:graphicFrame>
      <p:graphicFrame>
        <p:nvGraphicFramePr>
          <p:cNvPr id="5202" name="Object 25"/>
          <p:cNvGraphicFramePr>
            <a:graphicFrameLocks noChangeAspect="1"/>
          </p:cNvGraphicFramePr>
          <p:nvPr/>
        </p:nvGraphicFramePr>
        <p:xfrm>
          <a:off x="7858125" y="3714750"/>
          <a:ext cx="433388" cy="746125"/>
        </p:xfrm>
        <a:graphic>
          <a:graphicData uri="http://schemas.openxmlformats.org/presentationml/2006/ole">
            <p:oleObj spid="_x0000_s2073" name="Формула" r:id="rId26" imgW="228600" imgH="393480" progId="Equation.3">
              <p:embed/>
            </p:oleObj>
          </a:graphicData>
        </a:graphic>
      </p:graphicFrame>
      <p:graphicFrame>
        <p:nvGraphicFramePr>
          <p:cNvPr id="5203" name="Object 26"/>
          <p:cNvGraphicFramePr>
            <a:graphicFrameLocks noChangeAspect="1"/>
          </p:cNvGraphicFramePr>
          <p:nvPr/>
        </p:nvGraphicFramePr>
        <p:xfrm>
          <a:off x="6154738" y="4500563"/>
          <a:ext cx="409575" cy="746125"/>
        </p:xfrm>
        <a:graphic>
          <a:graphicData uri="http://schemas.openxmlformats.org/presentationml/2006/ole">
            <p:oleObj spid="_x0000_s2074" name="Формула" r:id="rId27" imgW="215640" imgH="393480" progId="Equation.3">
              <p:embed/>
            </p:oleObj>
          </a:graphicData>
        </a:graphic>
      </p:graphicFrame>
      <p:graphicFrame>
        <p:nvGraphicFramePr>
          <p:cNvPr id="5204" name="Object 27"/>
          <p:cNvGraphicFramePr>
            <a:graphicFrameLocks noChangeAspect="1"/>
          </p:cNvGraphicFramePr>
          <p:nvPr/>
        </p:nvGraphicFramePr>
        <p:xfrm>
          <a:off x="7011988" y="4500563"/>
          <a:ext cx="409575" cy="746125"/>
        </p:xfrm>
        <a:graphic>
          <a:graphicData uri="http://schemas.openxmlformats.org/presentationml/2006/ole">
            <p:oleObj spid="_x0000_s2075" name="Формула" r:id="rId28" imgW="215640" imgH="393480" progId="Equation.3">
              <p:embed/>
            </p:oleObj>
          </a:graphicData>
        </a:graphic>
      </p:graphicFrame>
      <p:graphicFrame>
        <p:nvGraphicFramePr>
          <p:cNvPr id="5205" name="Object 28"/>
          <p:cNvGraphicFramePr>
            <a:graphicFrameLocks noChangeAspect="1"/>
          </p:cNvGraphicFramePr>
          <p:nvPr/>
        </p:nvGraphicFramePr>
        <p:xfrm>
          <a:off x="7869238" y="4500563"/>
          <a:ext cx="409575" cy="746125"/>
        </p:xfrm>
        <a:graphic>
          <a:graphicData uri="http://schemas.openxmlformats.org/presentationml/2006/ole">
            <p:oleObj spid="_x0000_s2076" name="Формула" r:id="rId29" imgW="215640" imgH="393480" progId="Equation.3">
              <p:embed/>
            </p:oleObj>
          </a:graphicData>
        </a:graphic>
      </p:graphicFrame>
      <p:graphicFrame>
        <p:nvGraphicFramePr>
          <p:cNvPr id="5206" name="Object 29"/>
          <p:cNvGraphicFramePr>
            <a:graphicFrameLocks noChangeAspect="1"/>
          </p:cNvGraphicFramePr>
          <p:nvPr/>
        </p:nvGraphicFramePr>
        <p:xfrm>
          <a:off x="6154738" y="5270500"/>
          <a:ext cx="409575" cy="746125"/>
        </p:xfrm>
        <a:graphic>
          <a:graphicData uri="http://schemas.openxmlformats.org/presentationml/2006/ole">
            <p:oleObj spid="_x0000_s2077" name="Формула" r:id="rId30" imgW="215640" imgH="393480" progId="Equation.3">
              <p:embed/>
            </p:oleObj>
          </a:graphicData>
        </a:graphic>
      </p:graphicFrame>
      <p:graphicFrame>
        <p:nvGraphicFramePr>
          <p:cNvPr id="5207" name="Object 30"/>
          <p:cNvGraphicFramePr>
            <a:graphicFrameLocks noChangeAspect="1"/>
          </p:cNvGraphicFramePr>
          <p:nvPr/>
        </p:nvGraphicFramePr>
        <p:xfrm>
          <a:off x="7011988" y="5253038"/>
          <a:ext cx="409575" cy="746125"/>
        </p:xfrm>
        <a:graphic>
          <a:graphicData uri="http://schemas.openxmlformats.org/presentationml/2006/ole">
            <p:oleObj spid="_x0000_s2078" name="Формула" r:id="rId31" imgW="215640" imgH="393480" progId="Equation.3">
              <p:embed/>
            </p:oleObj>
          </a:graphicData>
        </a:graphic>
      </p:graphicFrame>
      <p:graphicFrame>
        <p:nvGraphicFramePr>
          <p:cNvPr id="5208" name="Object 31"/>
          <p:cNvGraphicFramePr>
            <a:graphicFrameLocks noChangeAspect="1"/>
          </p:cNvGraphicFramePr>
          <p:nvPr/>
        </p:nvGraphicFramePr>
        <p:xfrm>
          <a:off x="7858125" y="5267325"/>
          <a:ext cx="433388" cy="746125"/>
        </p:xfrm>
        <a:graphic>
          <a:graphicData uri="http://schemas.openxmlformats.org/presentationml/2006/ole">
            <p:oleObj spid="_x0000_s2079" name="Формула" r:id="rId32" imgW="2286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5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5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5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5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Результаты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850" y="1341438"/>
            <a:ext cx="8362950" cy="47847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>
                <a:solidFill>
                  <a:srgbClr val="FF0000"/>
                </a:solidFill>
              </a:rPr>
              <a:t>       </a:t>
            </a:r>
          </a:p>
          <a:p>
            <a:pPr algn="ctr" eaLnBrk="1" hangingPunct="1">
              <a:buFontTx/>
              <a:buNone/>
            </a:pPr>
            <a:r>
              <a:rPr lang="ru-RU" sz="4400" smtClean="0">
                <a:solidFill>
                  <a:srgbClr val="FF0000"/>
                </a:solidFill>
              </a:rPr>
              <a:t>  </a:t>
            </a:r>
            <a:r>
              <a:rPr lang="ru-RU" sz="4400" b="1" smtClean="0">
                <a:solidFill>
                  <a:srgbClr val="FF3300"/>
                </a:solidFill>
              </a:rPr>
              <a:t>«Мастер»  -  9     баллов.</a:t>
            </a:r>
          </a:p>
          <a:p>
            <a:pPr algn="ctr" eaLnBrk="1" hangingPunct="1">
              <a:buFontTx/>
              <a:buNone/>
            </a:pPr>
            <a:r>
              <a:rPr lang="ru-RU" sz="4400" b="1" smtClean="0">
                <a:solidFill>
                  <a:schemeClr val="accent2"/>
                </a:solidFill>
              </a:rPr>
              <a:t>«Консультант» -  6-7  баллов.</a:t>
            </a:r>
            <a:r>
              <a:rPr lang="ru-RU" sz="4400" b="1" smtClean="0"/>
              <a:t> </a:t>
            </a:r>
          </a:p>
          <a:p>
            <a:pPr algn="ctr" eaLnBrk="1" hangingPunct="1">
              <a:buFontTx/>
              <a:buNone/>
            </a:pPr>
            <a:r>
              <a:rPr lang="ru-RU" sz="4400" b="1" smtClean="0">
                <a:solidFill>
                  <a:srgbClr val="FF0000"/>
                </a:solidFill>
              </a:rPr>
              <a:t> </a:t>
            </a:r>
            <a:r>
              <a:rPr lang="ru-RU" sz="4400" b="1" smtClean="0">
                <a:solidFill>
                  <a:schemeClr val="hlink"/>
                </a:solidFill>
              </a:rPr>
              <a:t>«Знаток»  -    4-5  баллов</a:t>
            </a:r>
          </a:p>
          <a:p>
            <a:pPr eaLnBrk="1" hangingPunct="1">
              <a:buFontTx/>
              <a:buNone/>
            </a:pPr>
            <a:endParaRPr lang="ru-RU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dirty="0" smtClean="0"/>
              <a:t>Задача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857224" y="3056280"/>
            <a:ext cx="285752" cy="28575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429124" y="3056280"/>
            <a:ext cx="285752" cy="28575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8072462" y="3056280"/>
            <a:ext cx="285752" cy="28575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Минус 8"/>
          <p:cNvSpPr/>
          <p:nvPr/>
        </p:nvSpPr>
        <p:spPr>
          <a:xfrm>
            <a:off x="4143372" y="3199156"/>
            <a:ext cx="4500594" cy="71438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Минус 9"/>
          <p:cNvSpPr/>
          <p:nvPr/>
        </p:nvSpPr>
        <p:spPr>
          <a:xfrm>
            <a:off x="571472" y="3199156"/>
            <a:ext cx="4429156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Левая круглая скобка 10"/>
          <p:cNvSpPr/>
          <p:nvPr/>
        </p:nvSpPr>
        <p:spPr>
          <a:xfrm rot="16200000">
            <a:off x="2714612" y="1913272"/>
            <a:ext cx="142876" cy="3286148"/>
          </a:xfrm>
          <a:prstGeom prst="leftBracket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2" name="Левая круглая скобка 11"/>
          <p:cNvSpPr/>
          <p:nvPr/>
        </p:nvSpPr>
        <p:spPr>
          <a:xfrm rot="16200000">
            <a:off x="6357950" y="1913272"/>
            <a:ext cx="142876" cy="3286148"/>
          </a:xfrm>
          <a:prstGeom prst="leftBracket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Левая фигурная скобка 12"/>
          <p:cNvSpPr/>
          <p:nvPr/>
        </p:nvSpPr>
        <p:spPr>
          <a:xfrm rot="16200000">
            <a:off x="4357686" y="1341767"/>
            <a:ext cx="500066" cy="6929486"/>
          </a:xfrm>
          <a:prstGeom prst="leftBrac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2226" name="Object 4"/>
          <p:cNvGraphicFramePr>
            <a:graphicFrameLocks noChangeAspect="1"/>
          </p:cNvGraphicFramePr>
          <p:nvPr/>
        </p:nvGraphicFramePr>
        <p:xfrm>
          <a:off x="2357422" y="3626398"/>
          <a:ext cx="549291" cy="1001517"/>
        </p:xfrm>
        <a:graphic>
          <a:graphicData uri="http://schemas.openxmlformats.org/presentationml/2006/ole">
            <p:oleObj spid="_x0000_s52226" name="Формула" r:id="rId3" imgW="215640" imgH="393480" progId="Equation.3">
              <p:embed/>
            </p:oleObj>
          </a:graphicData>
        </a:graphic>
      </p:graphicFrame>
      <p:graphicFrame>
        <p:nvGraphicFramePr>
          <p:cNvPr id="52227" name="Object 4"/>
          <p:cNvGraphicFramePr>
            <a:graphicFrameLocks noChangeAspect="1"/>
          </p:cNvGraphicFramePr>
          <p:nvPr/>
        </p:nvGraphicFramePr>
        <p:xfrm>
          <a:off x="6215074" y="3644711"/>
          <a:ext cx="500066" cy="911766"/>
        </p:xfrm>
        <a:graphic>
          <a:graphicData uri="http://schemas.openxmlformats.org/presentationml/2006/ole">
            <p:oleObj spid="_x0000_s52227" name="Формула" r:id="rId4" imgW="215640" imgH="393480" progId="Equation.3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357686" y="5127981"/>
            <a:ext cx="5000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?</a:t>
            </a:r>
            <a:endParaRPr lang="ru-RU" sz="6000" dirty="0"/>
          </a:p>
        </p:txBody>
      </p:sp>
      <p:sp>
        <p:nvSpPr>
          <p:cNvPr id="17" name="TextBox 16"/>
          <p:cNvSpPr txBox="1"/>
          <p:nvPr/>
        </p:nvSpPr>
        <p:spPr>
          <a:xfrm>
            <a:off x="714348" y="2270462"/>
            <a:ext cx="5212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Л</a:t>
            </a:r>
            <a:endParaRPr lang="ru-RU" sz="4000" dirty="0"/>
          </a:p>
        </p:txBody>
      </p:sp>
      <p:sp>
        <p:nvSpPr>
          <p:cNvPr id="18" name="TextBox 17"/>
          <p:cNvSpPr txBox="1"/>
          <p:nvPr/>
        </p:nvSpPr>
        <p:spPr>
          <a:xfrm>
            <a:off x="4286248" y="2270461"/>
            <a:ext cx="574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Ф</a:t>
            </a:r>
            <a:endParaRPr lang="ru-RU" sz="4000" dirty="0"/>
          </a:p>
        </p:txBody>
      </p:sp>
      <p:sp>
        <p:nvSpPr>
          <p:cNvPr id="19" name="TextBox 18"/>
          <p:cNvSpPr txBox="1"/>
          <p:nvPr/>
        </p:nvSpPr>
        <p:spPr>
          <a:xfrm>
            <a:off x="7929586" y="2270461"/>
            <a:ext cx="5549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С</a:t>
            </a:r>
            <a:endParaRPr lang="ru-RU" sz="4000" dirty="0"/>
          </a:p>
        </p:txBody>
      </p:sp>
      <p:pic>
        <p:nvPicPr>
          <p:cNvPr id="22" name="Рисунок 21" descr="Рисунок2.t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7158" y="857232"/>
            <a:ext cx="1841646" cy="15091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2" dur="1000"/>
                                        <p:tgtEl>
                                          <p:spTgt spid="52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7037E-6 L 0.6757 0.00255 " pathEditMode="relative" rAng="0" ptsTypes="AA">
                                      <p:cBhvr>
                                        <p:cTn id="66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8" y="1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6" grpId="0"/>
      <p:bldP spid="17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57313" y="1600200"/>
            <a:ext cx="7329487" cy="26860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7200" u="sng" smtClean="0">
                <a:solidFill>
                  <a:srgbClr val="FF3300"/>
                </a:solidFill>
              </a:rPr>
              <a:t>а </a:t>
            </a:r>
            <a:r>
              <a:rPr lang="ru-RU" sz="7200" smtClean="0">
                <a:solidFill>
                  <a:srgbClr val="FF3300"/>
                </a:solidFill>
              </a:rPr>
              <a:t> +  </a:t>
            </a:r>
            <a:r>
              <a:rPr lang="ru-RU" sz="7200" u="sng" smtClean="0">
                <a:solidFill>
                  <a:srgbClr val="FF3300"/>
                </a:solidFill>
              </a:rPr>
              <a:t>в  </a:t>
            </a:r>
            <a:r>
              <a:rPr lang="ru-RU" sz="7200" smtClean="0">
                <a:solidFill>
                  <a:srgbClr val="FF3300"/>
                </a:solidFill>
              </a:rPr>
              <a:t>=  </a:t>
            </a:r>
            <a:r>
              <a:rPr lang="ru-RU" sz="7200" u="sng" smtClean="0">
                <a:solidFill>
                  <a:srgbClr val="FF3300"/>
                </a:solidFill>
              </a:rPr>
              <a:t>а+в</a:t>
            </a:r>
          </a:p>
          <a:p>
            <a:pPr eaLnBrk="1" hangingPunct="1">
              <a:buFontTx/>
              <a:buNone/>
            </a:pPr>
            <a:r>
              <a:rPr lang="en-US" sz="7200" smtClean="0">
                <a:solidFill>
                  <a:srgbClr val="FF3300"/>
                </a:solidFill>
              </a:rPr>
              <a:t>n      n        n</a:t>
            </a:r>
            <a:endParaRPr lang="ru-RU" sz="7200" smtClean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85750"/>
            <a:ext cx="8229600" cy="1143000"/>
          </a:xfrm>
        </p:spPr>
        <p:txBody>
          <a:bodyPr/>
          <a:lstStyle/>
          <a:p>
            <a:pPr eaLnBrk="1" hangingPunct="1"/>
            <a:r>
              <a:rPr lang="ru-RU" sz="4000" smtClean="0">
                <a:solidFill>
                  <a:srgbClr val="FF3300"/>
                </a:solidFill>
              </a:rPr>
              <a:t>Алгоритм  сложения  дробей  с  одинаковыми  знаменателями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5431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smtClean="0">
                <a:solidFill>
                  <a:schemeClr val="accent2"/>
                </a:solidFill>
              </a:rPr>
              <a:t>1)</a:t>
            </a:r>
            <a:r>
              <a:rPr lang="ru-RU" sz="2800" smtClean="0"/>
              <a:t>  </a:t>
            </a:r>
            <a:r>
              <a:rPr lang="ru-RU" sz="2800" smtClean="0">
                <a:solidFill>
                  <a:schemeClr val="accent2"/>
                </a:solidFill>
              </a:rPr>
              <a:t>Прочитай  дробь</a:t>
            </a:r>
          </a:p>
          <a:p>
            <a:pPr eaLnBrk="1" hangingPunct="1">
              <a:buFontTx/>
              <a:buNone/>
            </a:pPr>
            <a:r>
              <a:rPr lang="ru-RU" sz="2800" u="sng" smtClean="0">
                <a:solidFill>
                  <a:schemeClr val="accent2"/>
                </a:solidFill>
              </a:rPr>
              <a:t>2) Проверь,  одинаковый  ли  знаменатель</a:t>
            </a: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chemeClr val="accent2"/>
                </a:solidFill>
              </a:rPr>
              <a:t>3) Найди  сумму  числителей</a:t>
            </a: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chemeClr val="accent2"/>
                </a:solidFill>
              </a:rPr>
              <a:t>4)  Знаменатель  напиши  тот же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14313" y="285750"/>
            <a:ext cx="8572500" cy="657225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1200" smtClean="0"/>
              <a:t> </a:t>
            </a:r>
            <a:r>
              <a:rPr lang="ru-RU" sz="1800" smtClean="0"/>
              <a:t>Тест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b="1" smtClean="0"/>
              <a:t>1</a:t>
            </a:r>
            <a:r>
              <a:rPr lang="ru-RU" sz="1400" smtClean="0"/>
              <a:t>.Какая часть квадрата закрашена серым цветом?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400" smtClean="0"/>
              <a:t>                                                                                       1) одна вторая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400" smtClean="0"/>
              <a:t>                                                                                        2)одна третья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400" smtClean="0"/>
              <a:t>                                                                                        3)одна четвертая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200" smtClean="0"/>
              <a:t/>
            </a:r>
            <a:br>
              <a:rPr lang="ru-RU" sz="1200" smtClean="0"/>
            </a:br>
            <a:endParaRPr lang="ru-RU" sz="12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12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12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b="1" smtClean="0"/>
              <a:t>2.</a:t>
            </a:r>
            <a:r>
              <a:rPr lang="ru-RU" sz="1400" smtClean="0"/>
              <a:t>	Сколько раз надо  взять по одной пятой круга, чтобы составить целый круг?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400" smtClean="0"/>
              <a:t>1) 5 раз    2) 1 раз    3) 10 раз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1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b="1" smtClean="0"/>
              <a:t>3.</a:t>
            </a:r>
            <a:r>
              <a:rPr lang="ru-RU" sz="1400" smtClean="0"/>
              <a:t>	Укажи прямоугольник, у которого заштрихована одна шестая часть его площади.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400" smtClean="0"/>
              <a:t>                                                                                                                          1)прямоугольник на рис. 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400" smtClean="0"/>
              <a:t>    1                                       2                                                                           2)прямоугольник на рис. 2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400" smtClean="0"/>
              <a:t>                                                                                                                          3)прямоугольник на рис. 3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400" smtClean="0"/>
              <a:t>     3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1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1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b="1" smtClean="0"/>
              <a:t>4</a:t>
            </a:r>
            <a:r>
              <a:rPr lang="ru-RU" sz="1400" smtClean="0"/>
              <a:t>.	Найди одну третью часть числа 30.</a:t>
            </a:r>
            <a:br>
              <a:rPr lang="ru-RU" sz="1400" smtClean="0"/>
            </a:br>
            <a:r>
              <a:rPr lang="ru-RU" sz="1400" smtClean="0"/>
              <a:t>   1)10    2)33    3)90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1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b="1" smtClean="0"/>
              <a:t>5.     </a:t>
            </a:r>
            <a:r>
              <a:rPr lang="ru-RU" sz="1400" smtClean="0"/>
              <a:t>Сколько   сантиметров   в   одной   пятой   части метра?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400" smtClean="0"/>
              <a:t>         1)25 см    2)20 см    3)15 см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1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b="1" smtClean="0"/>
              <a:t>6*.    </a:t>
            </a:r>
            <a:r>
              <a:rPr lang="ru-RU" sz="1400" smtClean="0"/>
              <a:t>Найди  одну  шестую часть  от суммы чисел 20 и 40.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400" smtClean="0"/>
              <a:t>           1)10    2)30    3)6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00188" y="785813"/>
          <a:ext cx="1333488" cy="12461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496"/>
                <a:gridCol w="444496"/>
                <a:gridCol w="444496"/>
              </a:tblGrid>
              <a:tr h="124618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42938" y="3214688"/>
          <a:ext cx="121444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815"/>
                <a:gridCol w="404815"/>
                <a:gridCol w="404815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643188" y="3214688"/>
          <a:ext cx="319088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860"/>
                <a:gridCol w="398860"/>
                <a:gridCol w="398860"/>
                <a:gridCol w="398860"/>
                <a:gridCol w="398860"/>
                <a:gridCol w="398860"/>
                <a:gridCol w="398860"/>
                <a:gridCol w="39886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642938" y="3643313"/>
          <a:ext cx="292896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8160"/>
                <a:gridCol w="488160"/>
                <a:gridCol w="488160"/>
                <a:gridCol w="488160"/>
                <a:gridCol w="488160"/>
                <a:gridCol w="48816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1315</TotalTime>
  <Words>116</Words>
  <Application>Microsoft Office PowerPoint</Application>
  <PresentationFormat>Экран (4:3)</PresentationFormat>
  <Paragraphs>65</Paragraphs>
  <Slides>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Оформление по умолчанию</vt:lpstr>
      <vt:lpstr>Формула</vt:lpstr>
      <vt:lpstr>Слайд 1</vt:lpstr>
      <vt:lpstr>Слайд 2</vt:lpstr>
      <vt:lpstr>Результаты</vt:lpstr>
      <vt:lpstr>Задача</vt:lpstr>
      <vt:lpstr>Слайд 5</vt:lpstr>
      <vt:lpstr>Алгоритм  сложения  дробей  с  одинаковыми  знаменателями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Задача.</dc:title>
  <dc:creator>all</dc:creator>
  <cp:lastModifiedBy>User</cp:lastModifiedBy>
  <cp:revision>63</cp:revision>
  <dcterms:created xsi:type="dcterms:W3CDTF">2001-12-31T21:17:02Z</dcterms:created>
  <dcterms:modified xsi:type="dcterms:W3CDTF">2010-12-11T11:50:02Z</dcterms:modified>
</cp:coreProperties>
</file>