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C5"/>
    <a:srgbClr val="EFA0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5" autoAdjust="0"/>
    <p:restoredTop sz="94685" autoAdjust="0"/>
  </p:normalViewPr>
  <p:slideViewPr>
    <p:cSldViewPr>
      <p:cViewPr varScale="1">
        <p:scale>
          <a:sx n="100" d="100"/>
          <a:sy n="100" d="100"/>
        </p:scale>
        <p:origin x="-2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85DE-3003-41F0-9099-650A6A128D9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455A-207A-4D5A-9136-12635FA8D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85DE-3003-41F0-9099-650A6A128D9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455A-207A-4D5A-9136-12635FA8D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85DE-3003-41F0-9099-650A6A128D9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455A-207A-4D5A-9136-12635FA8D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85DE-3003-41F0-9099-650A6A128D9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455A-207A-4D5A-9136-12635FA8D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85DE-3003-41F0-9099-650A6A128D9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455A-207A-4D5A-9136-12635FA8D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85DE-3003-41F0-9099-650A6A128D9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455A-207A-4D5A-9136-12635FA8D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85DE-3003-41F0-9099-650A6A128D9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455A-207A-4D5A-9136-12635FA8D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85DE-3003-41F0-9099-650A6A128D9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455A-207A-4D5A-9136-12635FA8D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85DE-3003-41F0-9099-650A6A128D9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455A-207A-4D5A-9136-12635FA8D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85DE-3003-41F0-9099-650A6A128D9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455A-207A-4D5A-9136-12635FA8D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85DE-3003-41F0-9099-650A6A128D9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455A-207A-4D5A-9136-12635FA8D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D85DE-3003-41F0-9099-650A6A128D9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A455A-207A-4D5A-9136-12635FA8D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img-fotki.yandex.ru/get/4510/141037995.4/0_7c317_847e72a2_X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img-fotki.yandex.ru/get/4510/141037995.4/0_7c317_847e72a2_X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images.zaazu.com/img/clap-animated-animation-clap-000340-large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571767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chemeClr val="accent6"/>
                </a:solidFill>
              </a:rPr>
              <a:t>Русский язык</a:t>
            </a:r>
            <a:endParaRPr lang="ru-RU" sz="9600" b="1" i="1" dirty="0">
              <a:solidFill>
                <a:schemeClr val="accent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://img-fotki.yandex.ru/get/4510/141037995.4/0_7c317_847e72a2_XL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86553">
            <a:off x="4250718" y="2405756"/>
            <a:ext cx="4027317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Лента лицом вниз 3"/>
          <p:cNvSpPr/>
          <p:nvPr/>
        </p:nvSpPr>
        <p:spPr>
          <a:xfrm>
            <a:off x="0" y="1643051"/>
            <a:ext cx="9144000" cy="1214446"/>
          </a:xfrm>
          <a:prstGeom prst="ribbon">
            <a:avLst/>
          </a:prstGeom>
          <a:solidFill>
            <a:srgbClr val="FFE2C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Грамматика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5" name="7-конечная звезда 4"/>
          <p:cNvSpPr/>
          <p:nvPr/>
        </p:nvSpPr>
        <p:spPr>
          <a:xfrm>
            <a:off x="1285853" y="3500439"/>
            <a:ext cx="2629468" cy="2071702"/>
          </a:xfrm>
          <a:prstGeom prst="star7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800" b="1" dirty="0" smtClean="0"/>
              <a:t>Ъ</a:t>
            </a:r>
            <a:endParaRPr lang="ru-RU" sz="8800" b="1" dirty="0"/>
          </a:p>
        </p:txBody>
      </p:sp>
      <p:sp>
        <p:nvSpPr>
          <p:cNvPr id="6" name="7-конечная звезда 5"/>
          <p:cNvSpPr/>
          <p:nvPr/>
        </p:nvSpPr>
        <p:spPr>
          <a:xfrm>
            <a:off x="5072067" y="3571877"/>
            <a:ext cx="2629468" cy="2071702"/>
          </a:xfrm>
          <a:prstGeom prst="star7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800" b="1" dirty="0" smtClean="0"/>
              <a:t>Ь</a:t>
            </a:r>
            <a:endParaRPr lang="ru-RU" sz="88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2450154" y="3050516"/>
            <a:ext cx="642942" cy="2569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6" idx="6"/>
          </p:cNvCxnSpPr>
          <p:nvPr/>
        </p:nvCxnSpPr>
        <p:spPr>
          <a:xfrm rot="16200000" flipH="1">
            <a:off x="5872310" y="3057385"/>
            <a:ext cx="714380" cy="3146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5400" b="1" i="1" dirty="0" smtClean="0">
                <a:solidFill>
                  <a:schemeClr val="accent6"/>
                </a:solidFill>
              </a:rPr>
              <a:t>Правописание разделительного </a:t>
            </a:r>
            <a:r>
              <a:rPr lang="ru-RU" sz="5400" b="1" i="1" dirty="0" err="1" smtClean="0">
                <a:solidFill>
                  <a:schemeClr val="accent6"/>
                </a:solidFill>
              </a:rPr>
              <a:t>ъ</a:t>
            </a:r>
            <a:r>
              <a:rPr lang="ru-RU" sz="5400" b="1" i="1" dirty="0" smtClean="0">
                <a:solidFill>
                  <a:schemeClr val="accent6"/>
                </a:solidFill>
              </a:rPr>
              <a:t> и разделительного </a:t>
            </a:r>
            <a:r>
              <a:rPr lang="ru-RU" sz="5400" b="1" i="1" dirty="0" err="1" smtClean="0">
                <a:solidFill>
                  <a:schemeClr val="accent6"/>
                </a:solidFill>
              </a:rPr>
              <a:t>ь</a:t>
            </a:r>
            <a:r>
              <a:rPr lang="ru-RU" sz="5400" b="1" i="1" dirty="0" smtClean="0">
                <a:solidFill>
                  <a:schemeClr val="accent6"/>
                </a:solidFill>
              </a:rPr>
              <a:t> знака.</a:t>
            </a:r>
            <a:endParaRPr lang="ru-RU" sz="5400" b="1" i="1" dirty="0">
              <a:solidFill>
                <a:schemeClr val="accent6"/>
              </a:solidFill>
            </a:endParaRPr>
          </a:p>
        </p:txBody>
      </p:sp>
      <p:pic>
        <p:nvPicPr>
          <p:cNvPr id="7170" name="Picture 2" descr="http://img-fotki.yandex.ru/get/4510/141037995.4/0_7c317_847e72a2_XL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97408">
            <a:off x="6197638" y="4077168"/>
            <a:ext cx="2489614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4000" b="1" dirty="0" err="1" smtClean="0"/>
              <a:t>Вет</a:t>
            </a:r>
            <a:r>
              <a:rPr lang="ru-RU" sz="4000" b="1" dirty="0" smtClean="0"/>
              <a:t>…р вес…л… бежал по М…</a:t>
            </a:r>
            <a:r>
              <a:rPr lang="ru-RU" sz="4000" b="1" dirty="0" err="1" smtClean="0"/>
              <a:t>скве</a:t>
            </a:r>
            <a:r>
              <a:rPr lang="ru-RU" sz="4000" b="1" dirty="0" smtClean="0"/>
              <a:t>. </a:t>
            </a:r>
            <a:endParaRPr lang="ru-RU" sz="4000" dirty="0" smtClean="0"/>
          </a:p>
          <a:p>
            <a:pPr>
              <a:buNone/>
            </a:pPr>
            <a:r>
              <a:rPr lang="ru-RU" sz="4000" b="1" dirty="0" smtClean="0"/>
              <a:t>   Он шутил с прохожими, играл их …</a:t>
            </a:r>
            <a:r>
              <a:rPr lang="ru-RU" sz="4000" b="1" dirty="0" err="1" smtClean="0"/>
              <a:t>деждой</a:t>
            </a:r>
            <a:r>
              <a:rPr lang="ru-RU" sz="4000" b="1" dirty="0" smtClean="0"/>
              <a:t>, гонял по д…рогам листья. Бежал он быстр…, словно хотел облететь нашу  …</a:t>
            </a:r>
            <a:r>
              <a:rPr lang="ru-RU" sz="4000" b="1" dirty="0" err="1" smtClean="0"/>
              <a:t>одину</a:t>
            </a:r>
            <a:r>
              <a:rPr lang="ru-RU" sz="4000" b="1" dirty="0" smtClean="0"/>
              <a:t>.</a:t>
            </a:r>
          </a:p>
          <a:p>
            <a:pPr>
              <a:buNone/>
            </a:pPr>
            <a:r>
              <a:rPr lang="ru-RU" sz="4000" dirty="0" smtClean="0"/>
              <a:t> </a:t>
            </a:r>
            <a:endParaRPr lang="ru-RU" sz="40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festival.1september.ru/articles/612471/img4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1" y="1857364"/>
            <a:ext cx="414340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festival.1september.ru/articles/612471/img2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857364"/>
            <a:ext cx="400052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ЯКОРЬ       СЕМЬЯ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БУРЬЯН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ИЗЪЯН       ПАЛЬТО                         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        ПЬЁТ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/>
              <a:t>с*ехал                  пред*явить</a:t>
            </a:r>
          </a:p>
          <a:p>
            <a:pPr>
              <a:buNone/>
            </a:pPr>
            <a:r>
              <a:rPr lang="ru-RU" sz="4000" b="1" dirty="0" err="1" smtClean="0"/>
              <a:t>руч</a:t>
            </a:r>
            <a:r>
              <a:rPr lang="ru-RU" sz="4000" b="1" dirty="0" smtClean="0"/>
              <a:t>*и                    варен*е</a:t>
            </a:r>
          </a:p>
          <a:p>
            <a:pPr>
              <a:buNone/>
            </a:pPr>
            <a:r>
              <a:rPr lang="ru-RU" sz="4000" b="1" dirty="0" err="1" smtClean="0"/>
              <a:t>грозд</a:t>
            </a:r>
            <a:r>
              <a:rPr lang="ru-RU" sz="4000" b="1" dirty="0" smtClean="0"/>
              <a:t>*я                 об*</a:t>
            </a:r>
            <a:r>
              <a:rPr lang="ru-RU" sz="4000" b="1" dirty="0" err="1" smtClean="0"/>
              <a:t>яснил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об*ехал                бел*ё</a:t>
            </a:r>
          </a:p>
          <a:p>
            <a:pPr>
              <a:buNone/>
            </a:pPr>
            <a:r>
              <a:rPr lang="ru-RU" sz="4000" b="1" dirty="0" err="1" smtClean="0"/>
              <a:t>обез</a:t>
            </a:r>
            <a:r>
              <a:rPr lang="ru-RU" sz="4000" b="1" dirty="0" smtClean="0"/>
              <a:t>*</a:t>
            </a:r>
            <a:r>
              <a:rPr lang="ru-RU" sz="4000" b="1" dirty="0" err="1" smtClean="0"/>
              <a:t>янка</a:t>
            </a:r>
            <a:r>
              <a:rPr lang="ru-RU" sz="4000" b="1" dirty="0" smtClean="0"/>
              <a:t>            под*</a:t>
            </a:r>
            <a:r>
              <a:rPr lang="ru-RU" sz="4000" b="1" dirty="0" err="1" smtClean="0"/>
              <a:t>езд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b="1" dirty="0" smtClean="0"/>
              <a:t>С</a:t>
            </a:r>
            <a:r>
              <a:rPr lang="ru-RU" sz="4000" b="1" u="sng" dirty="0" smtClean="0"/>
              <a:t>ъ</a:t>
            </a:r>
            <a:r>
              <a:rPr lang="ru-RU" sz="4000" b="1" dirty="0" smtClean="0"/>
              <a:t>ехал, об</a:t>
            </a:r>
            <a:r>
              <a:rPr lang="ru-RU" sz="4000" b="1" u="sng" dirty="0" smtClean="0"/>
              <a:t>ъ</a:t>
            </a:r>
            <a:r>
              <a:rPr lang="ru-RU" sz="4000" b="1" dirty="0" smtClean="0"/>
              <a:t>ехал, пред</a:t>
            </a:r>
            <a:r>
              <a:rPr lang="ru-RU" sz="4000" b="1" u="sng" dirty="0" smtClean="0"/>
              <a:t>ъ</a:t>
            </a:r>
            <a:r>
              <a:rPr lang="ru-RU" sz="4000" b="1" dirty="0" smtClean="0"/>
              <a:t>явить, об</a:t>
            </a:r>
            <a:r>
              <a:rPr lang="ru-RU" sz="4000" b="1" u="sng" dirty="0" smtClean="0"/>
              <a:t>ъ</a:t>
            </a:r>
            <a:r>
              <a:rPr lang="ru-RU" sz="4000" b="1" dirty="0" smtClean="0"/>
              <a:t>яснил, под</a:t>
            </a:r>
            <a:r>
              <a:rPr lang="ru-RU" sz="4000" b="1" u="sng" dirty="0" smtClean="0"/>
              <a:t>ъ</a:t>
            </a:r>
            <a:r>
              <a:rPr lang="ru-RU" sz="4000" b="1" dirty="0" smtClean="0"/>
              <a:t>езд.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    Руч</a:t>
            </a:r>
            <a:r>
              <a:rPr lang="ru-RU" sz="4000" b="1" u="sng" dirty="0" smtClean="0"/>
              <a:t>ь</a:t>
            </a:r>
            <a:r>
              <a:rPr lang="ru-RU" sz="4000" b="1" dirty="0" smtClean="0"/>
              <a:t>и, грозд</a:t>
            </a:r>
            <a:r>
              <a:rPr lang="ru-RU" sz="4000" b="1" u="sng" dirty="0" smtClean="0"/>
              <a:t>ь</a:t>
            </a:r>
            <a:r>
              <a:rPr lang="ru-RU" sz="4000" b="1" dirty="0" smtClean="0"/>
              <a:t>я, обез</a:t>
            </a:r>
            <a:r>
              <a:rPr lang="ru-RU" sz="4000" b="1" u="sng" dirty="0" smtClean="0"/>
              <a:t>ь</a:t>
            </a:r>
            <a:r>
              <a:rPr lang="ru-RU" sz="4000" b="1" dirty="0" smtClean="0"/>
              <a:t>яна, вар</a:t>
            </a:r>
            <a:r>
              <a:rPr lang="ru-RU" sz="4000" b="1" u="sng" dirty="0" smtClean="0"/>
              <a:t>е</a:t>
            </a:r>
            <a:r>
              <a:rPr lang="ru-RU" sz="4000" b="1" dirty="0" smtClean="0"/>
              <a:t>нье, бел</a:t>
            </a:r>
            <a:r>
              <a:rPr lang="ru-RU" sz="4000" b="1" u="sng" dirty="0" smtClean="0"/>
              <a:t>ь</a:t>
            </a:r>
            <a:r>
              <a:rPr lang="ru-RU" sz="4000" b="1" dirty="0" smtClean="0"/>
              <a:t>ё.</a:t>
            </a:r>
            <a:endParaRPr lang="ru-RU" sz="4000" b="1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589987">
            <a:off x="457200" y="2071678"/>
            <a:ext cx="8229600" cy="405448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3000" b="1" i="1" dirty="0" smtClean="0">
                <a:solidFill>
                  <a:schemeClr val="accent6"/>
                </a:solidFill>
              </a:rPr>
              <a:t>Молодцы!</a:t>
            </a:r>
            <a:endParaRPr lang="ru-RU" sz="13000" b="1" i="1" dirty="0">
              <a:solidFill>
                <a:schemeClr val="accent6"/>
              </a:solidFill>
            </a:endParaRPr>
          </a:p>
        </p:txBody>
      </p:sp>
      <p:pic>
        <p:nvPicPr>
          <p:cNvPr id="1026" name="Picture 2" descr="http://images.zaazu.com/img/clap-animated-animation-clap-000340-large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929066"/>
            <a:ext cx="2357454" cy="237738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92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Русский язык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Диана</dc:creator>
  <cp:lastModifiedBy>Диана</cp:lastModifiedBy>
  <cp:revision>34</cp:revision>
  <dcterms:created xsi:type="dcterms:W3CDTF">2012-11-23T17:29:05Z</dcterms:created>
  <dcterms:modified xsi:type="dcterms:W3CDTF">2012-11-26T17:12:07Z</dcterms:modified>
</cp:coreProperties>
</file>