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714348" y="2357431"/>
            <a:ext cx="8143932" cy="3097244"/>
            <a:chOff x="1115616" y="2146449"/>
            <a:chExt cx="7165477" cy="333661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9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259632" y="908721"/>
            <a:ext cx="7488832" cy="3262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Проектная </a:t>
            </a:r>
            <a:b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деятельность </a:t>
            </a:r>
            <a:b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ДОУ</a:t>
            </a:r>
            <a:b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(физическое воспитание)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960" y="436510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Часть 1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5157192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Теоретические и методические основы проектирования</a:t>
            </a:r>
            <a:endParaRPr lang="ru-RU" sz="24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48680"/>
            <a:ext cx="669674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Умения, формируемые в ходе проектной деятельности.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844824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Рефлексивные умения: «Что я знаю и чего не знаю?»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Поисковые умения (при помощи взрослых находить информацию из доступных источников).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Планировать свою деятельность.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Оценивать свою работу.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Коммуникативные умения (взаимодействовать и общаться со сверстниками и взрослыми, задавать вопросы и отвечать на них).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Представлять результаты своей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476672"/>
            <a:ext cx="223224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Проблема 1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124744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Несоответствие  между традиционной формой организации образовательного процесса и  характером проектной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234888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Традиционная педагогическая деятельность осуществляется в нормативном пространстве – она ориентирована на разработанные конспекты занятий, строгую логику перехода от одной части программы к другой, а проектная деятельность  осуществляется в пространстве возможностей, где нет четко заданных норм.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В этом случае и педагог, и ребенок попадают в ситуацию неопределенности.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Проектная деятельность ориентирована на исследование как можно большего числа заложенных в ситуации возможностей, а не на прохождение заранее заданного (и известного педагогу) пути.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620688"/>
            <a:ext cx="223224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Проблема 2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34076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Непринятие субъективной и объективной позиции ребенка.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988840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спешить на помощь , позволяя детям ошибиться, учить не бояться ошибок.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Организовать проблемную ситуацию для детей, но не предлагать свои варианты решения задачи.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Поддерживать инициативу и проявление самостоятельной активности.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548680"/>
            <a:ext cx="223224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Проблема 3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19675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Необходимость формирования позиции самого педагога.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844824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Нельзя самому оставаться в жесткой фиксированной позиции.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Педагог в силу своего профессионального опыта и образования имеет  достаточно устойчивые представления, он должен посмотреть на уже известную ему ситуацию и способы решения задачи с точки зрения пространства возможностей.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Педагог, демонстрирующий субъективную позицию, сначала выяснит, как ребенок видит эту ситуацию и только потом обратится к культурным способам оформления замысла.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2068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Практическая реализация проектного метода в области «Физическое развитие»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1772816"/>
            <a:ext cx="1656184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Проект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2564904"/>
            <a:ext cx="7200800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европейских языках слово «ПРОЕКТ» заимствовано из латыни и означает «выброшенный вперед», «выступающий», «бросающийся в глаза».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переводе с греческого ПРОЕКТ -  это путь исследования.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– замысел, идея, воплощенная в форму; продукт деятельности проектирования.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714348" y="2214554"/>
            <a:ext cx="8215370" cy="3538803"/>
            <a:chOff x="607288" y="-815361"/>
            <a:chExt cx="7925152" cy="56595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07288" y="-815361"/>
              <a:ext cx="7925152" cy="590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" name="Прямоугольник 3"/>
            <p:cNvSpPr>
              <a:spLocks noChangeArrowheads="1"/>
            </p:cNvSpPr>
            <p:nvPr/>
          </p:nvSpPr>
          <p:spPr bwMode="auto">
            <a:xfrm>
              <a:off x="2699547" y="4196516"/>
              <a:ext cx="3628503" cy="647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ru-RU" sz="2000" b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47864" y="764704"/>
            <a:ext cx="30243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Проектный метод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1772816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Процесс разработки и создания проекта, направленного на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развитие познавательных интересов,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ориентировку в информационном пространстве.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Совокупность учебно-познавательных приемов, которые позволяют решить ту или иную проблему в результате самостоятельных действий обучающихся с обязательной презентацией этих результатов.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Процесс создания заранее запланированного объекта.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692696"/>
            <a:ext cx="403244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Проектная деятельность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412776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Познавательная, учебная, исследовательская и творческая деятельность, в результате которой появляется решение задачи, которое представлено в виде проекта.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ходе проектной деятельности дошкольник исследует различные варианты решения поставленной задачи, по определенным критериям выбирает оптимальный способ решения.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692696"/>
            <a:ext cx="417646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Проектная деятельность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556792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Ряд авторов (Л.С. Киселева, Т.А. Данилина, Т.С. Лагода, М.Б. Зуйкова) рассматривают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проектную деятельность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как вариант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интегрированного метода обучения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дошкольников, как способ организации педагогического процесса, основанный на взаимодействии педагога и воспитанника, поетапная практическая деятельность по достижению поставленной цели.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764704"/>
            <a:ext cx="619268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Особенности проектной деятельности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628800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наличии нескольких вариантов появляется возможность их анализа путем сопоставления друг с другом, выявления их достоинств и недостатков.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Каждый такой вариант позволяет дошкольнику лучше понять то, что он собирается делать и уяснить последовательность действий.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организации проектной деятельности необходимо учитывать тот факт, что в дошкольном возрасте замысел ребенка, как правило, немного опережает его технические возможности.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404664"/>
            <a:ext cx="24482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Особенности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908720"/>
            <a:ext cx="7560840" cy="577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Участники проектной деятельности должны быть мотивированы. Но простого интереса здесь недостаточно. Нужно, чтобы и педагог, и ребенок сформулировали причину, по которой они включаются в исследование.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Ребенок может быть заинтересован в подготовке к ммероприятию, но проектная деятельность начнется только в тот момент, когда педагог совместно с ребенком попытается понять, что этот день или это союытие значит для каждого из них. Как только будет определен смысл, можно искать способы его предъявления.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 имеет адресный характер. Поскольку в ходе проектной деятельности ребенок выражает свое отношение, он всегда ищет адресата – человека, к которому обращено его высказывание, оформленное в виде продукта.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Именно поетому проектная деятельность имеет ярко выраженную социальную окраску и в конечном итоге является одним из немногих социально значимых действий, доступных дошкольнику.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620688"/>
            <a:ext cx="496855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Значение проектного метода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484784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Позволяет сместить акцент с процесса пассивного накопления детьми суммы знаний на овладение ими различными способами деятельности в условиях доступности информационных ресурсов.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Развивает познавательный интерес к различным областям знаний, формирует навыки сотрудничества.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0872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проектирования в дошкольном образовании позволяет значительно повысить самостоятельную активность  детей, развивать творческое мышление, умение детей самостоятельно, разными способами находить информацию об интересующем предмете или явлении и использовать эти знания для создания новых объектов действительности.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Делает образовательную систему ДОО открытой для активного участия родителей.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080"/>
      </a:accent1>
      <a:accent2>
        <a:srgbClr val="990000"/>
      </a:accent2>
      <a:accent3>
        <a:srgbClr val="FFFF00"/>
      </a:accent3>
      <a:accent4>
        <a:srgbClr val="006600"/>
      </a:accent4>
      <a:accent5>
        <a:srgbClr val="0000FF"/>
      </a:accent5>
      <a:accent6>
        <a:srgbClr val="FF0000"/>
      </a:accent6>
      <a:hlink>
        <a:srgbClr val="FF6566"/>
      </a:hlink>
      <a:folHlink>
        <a:srgbClr val="B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688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.</cp:lastModifiedBy>
  <cp:revision>20</cp:revision>
  <dcterms:created xsi:type="dcterms:W3CDTF">2014-11-22T17:16:34Z</dcterms:created>
  <dcterms:modified xsi:type="dcterms:W3CDTF">2015-06-03T18:32:58Z</dcterms:modified>
</cp:coreProperties>
</file>