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404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Презентация к уроку математики. Знакомство с числом 5.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71744"/>
            <a:ext cx="7406640" cy="207170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МБОУ СОШ №16 г.Павлово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Учитель начальных классов: </a:t>
            </a: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Бурчалова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Э.В.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899" cy="6858000"/>
          </a:xfrm>
        </p:spPr>
      </p:pic>
      <p:pic>
        <p:nvPicPr>
          <p:cNvPr id="5" name="Рисунок 4" descr="Рисунок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86124"/>
            <a:ext cx="23812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И ВЫПИШИ РАВЕНСТВО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5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&lt;</a:t>
            </a:r>
            <a:r>
              <a:rPr lang="ru-RU" sz="5400" b="1" dirty="0" smtClean="0">
                <a:solidFill>
                  <a:srgbClr val="002060"/>
                </a:solidFill>
              </a:rPr>
              <a:t>   6      </a:t>
            </a:r>
          </a:p>
          <a:p>
            <a:endParaRPr lang="ru-RU" sz="5400" b="1" dirty="0" smtClean="0">
              <a:solidFill>
                <a:srgbClr val="002060"/>
              </a:solidFill>
            </a:endParaRPr>
          </a:p>
          <a:p>
            <a:r>
              <a:rPr lang="ru-RU" sz="5400" b="1" dirty="0" smtClean="0">
                <a:solidFill>
                  <a:srgbClr val="002060"/>
                </a:solidFill>
              </a:rPr>
              <a:t>5  </a:t>
            </a:r>
            <a:r>
              <a:rPr lang="en-US" sz="5400" b="1" dirty="0" smtClean="0">
                <a:solidFill>
                  <a:srgbClr val="002060"/>
                </a:solidFill>
              </a:rPr>
              <a:t>=</a:t>
            </a:r>
            <a:r>
              <a:rPr lang="ru-RU" sz="5400" b="1" dirty="0" smtClean="0">
                <a:solidFill>
                  <a:srgbClr val="002060"/>
                </a:solidFill>
              </a:rPr>
              <a:t>   5</a:t>
            </a:r>
          </a:p>
          <a:p>
            <a:endParaRPr lang="ru-RU" sz="5400" b="1" dirty="0" smtClean="0">
              <a:solidFill>
                <a:srgbClr val="002060"/>
              </a:solidFill>
            </a:endParaRPr>
          </a:p>
          <a:p>
            <a:r>
              <a:rPr lang="ru-RU" sz="5400" b="1" dirty="0" smtClean="0">
                <a:solidFill>
                  <a:srgbClr val="002060"/>
                </a:solidFill>
              </a:rPr>
              <a:t>5   </a:t>
            </a:r>
            <a:r>
              <a:rPr lang="en-US" sz="5400" b="1" dirty="0" smtClean="0">
                <a:solidFill>
                  <a:srgbClr val="002060"/>
                </a:solidFill>
              </a:rPr>
              <a:t>&gt;</a:t>
            </a:r>
            <a:r>
              <a:rPr lang="ru-RU" sz="5400" b="1" dirty="0" smtClean="0">
                <a:solidFill>
                  <a:srgbClr val="002060"/>
                </a:solidFill>
              </a:rPr>
              <a:t>  4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e9678d00fe29c1e16c5869e38607f3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500174"/>
            <a:ext cx="3810000" cy="3124200"/>
          </a:xfrm>
          <a:prstGeom prst="rect">
            <a:avLst/>
          </a:prstGeom>
        </p:spPr>
      </p:pic>
      <p:pic>
        <p:nvPicPr>
          <p:cNvPr id="5" name="Рисунок 4" descr="Рисунок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857628"/>
            <a:ext cx="23812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ОКОНЧЕН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chool25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3214710" cy="4714908"/>
          </a:xfrm>
        </p:spPr>
      </p:pic>
      <p:pic>
        <p:nvPicPr>
          <p:cNvPr id="5" name="Рисунок 4" descr="school0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071546"/>
            <a:ext cx="2786082" cy="3143272"/>
          </a:xfrm>
          <a:prstGeom prst="rect">
            <a:avLst/>
          </a:prstGeom>
        </p:spPr>
      </p:pic>
      <p:pic>
        <p:nvPicPr>
          <p:cNvPr id="6" name="Рисунок 5" descr="48121301_caebb3b7e1fbd876924204ac3d82433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643446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Сравни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lovelyanimals01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1357322" cy="928686"/>
          </a:xfrm>
        </p:spPr>
      </p:pic>
      <p:pic>
        <p:nvPicPr>
          <p:cNvPr id="5" name="Содержимое 3" descr="lovelyanimals0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571612"/>
            <a:ext cx="1357322" cy="1000124"/>
          </a:xfrm>
          <a:prstGeom prst="rect">
            <a:avLst/>
          </a:prstGeom>
        </p:spPr>
      </p:pic>
      <p:pic>
        <p:nvPicPr>
          <p:cNvPr id="6" name="Содержимое 3" descr="lovelyanimals0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643050"/>
            <a:ext cx="1357322" cy="857248"/>
          </a:xfrm>
          <a:prstGeom prst="rect">
            <a:avLst/>
          </a:prstGeom>
        </p:spPr>
      </p:pic>
      <p:pic>
        <p:nvPicPr>
          <p:cNvPr id="7" name="Содержимое 3" descr="lovelyanimals0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643050"/>
            <a:ext cx="1285884" cy="857248"/>
          </a:xfrm>
          <a:prstGeom prst="rect">
            <a:avLst/>
          </a:prstGeom>
        </p:spPr>
      </p:pic>
      <p:pic>
        <p:nvPicPr>
          <p:cNvPr id="8" name="Содержимое 3" descr="lovelyanimals0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1643050"/>
            <a:ext cx="1285884" cy="857248"/>
          </a:xfrm>
          <a:prstGeom prst="rect">
            <a:avLst/>
          </a:prstGeom>
        </p:spPr>
      </p:pic>
      <p:pic>
        <p:nvPicPr>
          <p:cNvPr id="9" name="Рисунок 8" descr="e3c3c9df52b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500306"/>
            <a:ext cx="1499689" cy="1766964"/>
          </a:xfrm>
          <a:prstGeom prst="rect">
            <a:avLst/>
          </a:prstGeom>
        </p:spPr>
      </p:pic>
      <p:pic>
        <p:nvPicPr>
          <p:cNvPr id="10" name="Рисунок 9" descr="e3c3c9df52b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571744"/>
            <a:ext cx="1499689" cy="1766964"/>
          </a:xfrm>
          <a:prstGeom prst="rect">
            <a:avLst/>
          </a:prstGeom>
        </p:spPr>
      </p:pic>
      <p:pic>
        <p:nvPicPr>
          <p:cNvPr id="11" name="Рисунок 10" descr="e3c3c9df52b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643182"/>
            <a:ext cx="1499689" cy="1766964"/>
          </a:xfrm>
          <a:prstGeom prst="rect">
            <a:avLst/>
          </a:prstGeom>
        </p:spPr>
      </p:pic>
      <p:pic>
        <p:nvPicPr>
          <p:cNvPr id="12" name="Рисунок 11" descr="e3c3c9df52b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643182"/>
            <a:ext cx="1499689" cy="1766964"/>
          </a:xfrm>
          <a:prstGeom prst="rect">
            <a:avLst/>
          </a:prstGeom>
        </p:spPr>
      </p:pic>
      <p:pic>
        <p:nvPicPr>
          <p:cNvPr id="13" name="Рисунок 12" descr="e3c3c9df52b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643182"/>
            <a:ext cx="1499689" cy="1766964"/>
          </a:xfrm>
          <a:prstGeom prst="rect">
            <a:avLst/>
          </a:prstGeom>
        </p:spPr>
      </p:pic>
      <p:pic>
        <p:nvPicPr>
          <p:cNvPr id="14" name="Рисунок 13" descr="zajats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357694"/>
            <a:ext cx="1214446" cy="1428760"/>
          </a:xfrm>
          <a:prstGeom prst="rect">
            <a:avLst/>
          </a:prstGeom>
        </p:spPr>
      </p:pic>
      <p:pic>
        <p:nvPicPr>
          <p:cNvPr id="15" name="Рисунок 14" descr="zajats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357694"/>
            <a:ext cx="1214446" cy="1428760"/>
          </a:xfrm>
          <a:prstGeom prst="rect">
            <a:avLst/>
          </a:prstGeom>
        </p:spPr>
      </p:pic>
      <p:pic>
        <p:nvPicPr>
          <p:cNvPr id="16" name="Рисунок 15" descr="e3c3c9df52b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3938" y="2652706"/>
            <a:ext cx="1499689" cy="1766964"/>
          </a:xfrm>
          <a:prstGeom prst="rect">
            <a:avLst/>
          </a:prstGeom>
        </p:spPr>
      </p:pic>
      <p:pic>
        <p:nvPicPr>
          <p:cNvPr id="17" name="Рисунок 16" descr="zajats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357694"/>
            <a:ext cx="1214446" cy="1428760"/>
          </a:xfrm>
          <a:prstGeom prst="rect">
            <a:avLst/>
          </a:prstGeom>
        </p:spPr>
      </p:pic>
      <p:pic>
        <p:nvPicPr>
          <p:cNvPr id="18" name="Рисунок 17" descr="zajats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357694"/>
            <a:ext cx="1214446" cy="1428760"/>
          </a:xfrm>
          <a:prstGeom prst="rect">
            <a:avLst/>
          </a:prstGeom>
        </p:spPr>
      </p:pic>
      <p:pic>
        <p:nvPicPr>
          <p:cNvPr id="19" name="Рисунок 18" descr="zajats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4357694"/>
            <a:ext cx="1214446" cy="1428760"/>
          </a:xfrm>
          <a:prstGeom prst="rect">
            <a:avLst/>
          </a:prstGeom>
        </p:spPr>
      </p:pic>
      <p:pic>
        <p:nvPicPr>
          <p:cNvPr id="20" name="Рисунок 19" descr="Рисунок6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5124455"/>
            <a:ext cx="1857388" cy="1733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labqvtm12266883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pic>
        <p:nvPicPr>
          <p:cNvPr id="5" name="Рисунок 4" descr="Рисунок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5143512"/>
            <a:ext cx="1500198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Физкультминутка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0_03_11 zarad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7929618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  ЧИСЛА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6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3"/>
            <a:ext cx="7786742" cy="5072098"/>
          </a:xfrm>
        </p:spPr>
      </p:pic>
      <p:pic>
        <p:nvPicPr>
          <p:cNvPr id="5" name="Рисунок 4" descr="Рисунок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410075"/>
            <a:ext cx="2381250" cy="2447925"/>
          </a:xfrm>
          <a:prstGeom prst="rect">
            <a:avLst/>
          </a:prstGeom>
        </p:spPr>
      </p:pic>
      <p:pic>
        <p:nvPicPr>
          <p:cNvPr id="6" name="Рисунок 5" descr="пять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14290"/>
            <a:ext cx="108585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50017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Научись её писать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Чтоб пятёрки получать!</a:t>
            </a:r>
            <a:endParaRPr lang="ru-RU" dirty="0"/>
          </a:p>
        </p:txBody>
      </p:sp>
      <p:pic>
        <p:nvPicPr>
          <p:cNvPr id="4" name="Содержимое 3" descr="36890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Написание цифры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ять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50" y="214290"/>
            <a:ext cx="1085850" cy="1619250"/>
          </a:xfrm>
        </p:spPr>
      </p:pic>
      <p:pic>
        <p:nvPicPr>
          <p:cNvPr id="5" name="Рисунок 4" descr="1311673-128d6f4c844c4a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2"/>
            <a:ext cx="4500594" cy="5643578"/>
          </a:xfrm>
          <a:prstGeom prst="rect">
            <a:avLst/>
          </a:prstGeom>
        </p:spPr>
      </p:pic>
      <p:pic>
        <p:nvPicPr>
          <p:cNvPr id="6" name="Рисунок 5" descr="Рисунок6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786190"/>
            <a:ext cx="23812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Физкультминутка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096c1d37d4e8dfd1e44181287a5a14d_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8143899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45</Words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к уроку математики. Знакомство с числом 5.</vt:lpstr>
      <vt:lpstr> Сравни</vt:lpstr>
      <vt:lpstr>Слайд 3</vt:lpstr>
      <vt:lpstr>Слайд 4</vt:lpstr>
      <vt:lpstr>Физкультминутка</vt:lpstr>
      <vt:lpstr>СОСТАВ  ЧИСЛА   </vt:lpstr>
      <vt:lpstr>           Научись её писать, Чтоб пятёрки получать!</vt:lpstr>
      <vt:lpstr>Написание цифры </vt:lpstr>
      <vt:lpstr>Физкультминутка</vt:lpstr>
      <vt:lpstr>Слайд 10</vt:lpstr>
      <vt:lpstr>НАЙДИ И ВЫПИШИ РАВЕНСТВО</vt:lpstr>
      <vt:lpstr>УРОК ОКОНЧЕН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математики. Знакомство с числом 5.</dc:title>
  <dc:creator>Эльвира</dc:creator>
  <cp:lastModifiedBy>Эльвира</cp:lastModifiedBy>
  <cp:revision>10</cp:revision>
  <dcterms:created xsi:type="dcterms:W3CDTF">2012-10-04T16:37:56Z</dcterms:created>
  <dcterms:modified xsi:type="dcterms:W3CDTF">2012-10-04T18:11:09Z</dcterms:modified>
</cp:coreProperties>
</file>