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9;&#1095;&#1080;&#1090;&#1072;&#1083;&#1082;&#1072;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86;&#1080;%20&#1083;&#1080;&#1095;&#1085;&#1099;&#1077;%20&#1076;&#1086;&#1082;&#1091;&#1084;&#1077;&#1085;&#1090;&#1099;\&#1060;&#1080;&#1079;&#1082;&#1091;&#1083;&#1100;&#1090;&#1084;&#1080;&#1085;&#1091;&#1090;&#1082;&#1072;-&#1052;&#1099;%20&#1089;&#1095;&#1080;&#1090;&#1072;&#1083;&#1080;%20&#1089;&#1083;&#1091;&#1096;&#1072;&#1083;&#1080;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wm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i="1" dirty="0" smtClean="0">
                <a:solidFill>
                  <a:srgbClr val="FFFF00"/>
                </a:solidFill>
              </a:rPr>
              <a:t>ПРЕЗЕНТАЦИЯ ПО МАТЕМАТИКЕ </a:t>
            </a:r>
            <a:r>
              <a:rPr lang="ru-RU" b="0" i="1" dirty="0" smtClean="0">
                <a:solidFill>
                  <a:srgbClr val="FFFF00"/>
                </a:solidFill>
              </a:rPr>
              <a:t/>
            </a:r>
            <a:br>
              <a:rPr lang="ru-RU" b="0" i="1" dirty="0" smtClean="0">
                <a:solidFill>
                  <a:srgbClr val="FFFF00"/>
                </a:solidFill>
              </a:rPr>
            </a:br>
            <a:r>
              <a:rPr lang="ru-RU" b="0" i="1" dirty="0" smtClean="0">
                <a:solidFill>
                  <a:srgbClr val="FFFF00"/>
                </a:solidFill>
              </a:rPr>
              <a:t>1 </a:t>
            </a:r>
            <a:r>
              <a:rPr lang="ru-RU" b="0" i="1" dirty="0" smtClean="0">
                <a:solidFill>
                  <a:srgbClr val="FFFF00"/>
                </a:solidFill>
              </a:rPr>
              <a:t>КЛАСС  ЗАНКОВ</a:t>
            </a:r>
            <a:br>
              <a:rPr lang="ru-RU" b="0" i="1" dirty="0" smtClean="0">
                <a:solidFill>
                  <a:srgbClr val="FFFF00"/>
                </a:solidFill>
              </a:rPr>
            </a:br>
            <a:r>
              <a:rPr lang="ru-RU" b="0" i="1" dirty="0" smtClean="0">
                <a:solidFill>
                  <a:srgbClr val="FFFF00"/>
                </a:solidFill>
              </a:rPr>
              <a:t>ЧИСЛО 9</a:t>
            </a:r>
            <a:endParaRPr lang="ru-RU" b="0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МБОУ  СОШ №16 г. ПАВЛОВО</a:t>
            </a:r>
          </a:p>
          <a:p>
            <a:r>
              <a:rPr lang="ru-RU" dirty="0" smtClean="0"/>
              <a:t>Учитель начальных классов :</a:t>
            </a:r>
          </a:p>
          <a:p>
            <a:r>
              <a:rPr lang="ru-RU" dirty="0" err="1" smtClean="0"/>
              <a:t>Бурчалова</a:t>
            </a:r>
            <a:r>
              <a:rPr lang="ru-RU" dirty="0" smtClean="0"/>
              <a:t> Э.В.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Считалочка- </a:t>
            </a:r>
            <a:r>
              <a:rPr lang="ru-RU" dirty="0" err="1" smtClean="0"/>
              <a:t>отдыхалочка</a:t>
            </a:r>
            <a:endParaRPr lang="ru-RU" dirty="0"/>
          </a:p>
        </p:txBody>
      </p:sp>
      <p:pic>
        <p:nvPicPr>
          <p:cNvPr id="4" name="считалк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1643050"/>
            <a:ext cx="7000924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тетрадях</a:t>
            </a:r>
            <a:endParaRPr lang="ru-RU" dirty="0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928802"/>
            <a:ext cx="2857500" cy="4000500"/>
          </a:xfrm>
        </p:spPr>
      </p:pic>
      <p:pic>
        <p:nvPicPr>
          <p:cNvPr id="5" name="Рисунок 4" descr="76528_9-incapnmbr_l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785926"/>
            <a:ext cx="3492860" cy="3214686"/>
          </a:xfrm>
          <a:prstGeom prst="rect">
            <a:avLst/>
          </a:prstGeom>
        </p:spPr>
      </p:pic>
      <p:pic>
        <p:nvPicPr>
          <p:cNvPr id="6" name="Рисунок 5" descr="Рисунок5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4410075"/>
            <a:ext cx="2381250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400" b="1" i="1" dirty="0" smtClean="0">
              <a:solidFill>
                <a:srgbClr val="FF0000"/>
              </a:solidFill>
            </a:endParaRPr>
          </a:p>
          <a:p>
            <a:endParaRPr lang="ru-RU" sz="4400" b="1" i="1" dirty="0" smtClean="0">
              <a:solidFill>
                <a:srgbClr val="FF0000"/>
              </a:solidFill>
            </a:endParaRPr>
          </a:p>
          <a:p>
            <a:endParaRPr lang="ru-RU" sz="4400" b="1" i="1" dirty="0" smtClean="0">
              <a:solidFill>
                <a:srgbClr val="FF0000"/>
              </a:solidFill>
            </a:endParaRPr>
          </a:p>
          <a:p>
            <a:endParaRPr lang="ru-RU" sz="4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                  </a:t>
            </a: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  МОЛОДЦЫ!!!</a:t>
            </a:r>
          </a:p>
        </p:txBody>
      </p:sp>
      <p:pic>
        <p:nvPicPr>
          <p:cNvPr id="4" name="Рисунок 3" descr="Рисунок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571612"/>
            <a:ext cx="4286280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804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Прикоснитесь друг к другу ладошками, подарите уверенность в себе, улыбнитесь друг другу, чтобы наш класс наполнился ярким солнечным светом и теплом.</a:t>
            </a:r>
            <a:endParaRPr lang="ru-RU" dirty="0"/>
          </a:p>
        </p:txBody>
      </p:sp>
      <p:pic>
        <p:nvPicPr>
          <p:cNvPr id="4" name="Содержимое 3" descr="солнышк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3429000"/>
            <a:ext cx="3714776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рисунок лишний?</a:t>
            </a:r>
            <a:endParaRPr lang="ru-RU" dirty="0"/>
          </a:p>
        </p:txBody>
      </p:sp>
      <p:pic>
        <p:nvPicPr>
          <p:cNvPr id="4" name="Содержимое 3" descr="zajats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214554"/>
            <a:ext cx="2286016" cy="2571768"/>
          </a:xfrm>
        </p:spPr>
      </p:pic>
      <p:pic>
        <p:nvPicPr>
          <p:cNvPr id="5" name="Рисунок 4" descr="мишки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357430"/>
            <a:ext cx="2562225" cy="1781175"/>
          </a:xfrm>
          <a:prstGeom prst="rect">
            <a:avLst/>
          </a:prstGeom>
        </p:spPr>
      </p:pic>
      <p:pic>
        <p:nvPicPr>
          <p:cNvPr id="6" name="Рисунок 5" descr="Schot_m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4357694"/>
            <a:ext cx="2928958" cy="1857380"/>
          </a:xfrm>
          <a:prstGeom prst="rect">
            <a:avLst/>
          </a:prstGeom>
        </p:spPr>
      </p:pic>
      <p:pic>
        <p:nvPicPr>
          <p:cNvPr id="7" name="Рисунок 6" descr="9663_4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933959" y="2424099"/>
            <a:ext cx="3810000" cy="1962150"/>
          </a:xfrm>
          <a:prstGeom prst="rect">
            <a:avLst/>
          </a:prstGeom>
        </p:spPr>
      </p:pic>
      <p:pic>
        <p:nvPicPr>
          <p:cNvPr id="8" name="Рисунок 7" descr="Рисунок5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4410075"/>
            <a:ext cx="2381250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</a:t>
            </a:r>
            <a:endParaRPr lang="ru-RU" dirty="0"/>
          </a:p>
        </p:txBody>
      </p:sp>
      <p:pic>
        <p:nvPicPr>
          <p:cNvPr id="4" name="Содержимое 3" descr="69307460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928802"/>
            <a:ext cx="5572163" cy="3437742"/>
          </a:xfrm>
        </p:spPr>
      </p:pic>
      <p:pic>
        <p:nvPicPr>
          <p:cNvPr id="5" name="Рисунок 4" descr="Рисунок5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4410075"/>
            <a:ext cx="2381250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Знаки </a:t>
            </a:r>
            <a:r>
              <a:rPr lang="en-US" dirty="0" smtClean="0"/>
              <a:t>&gt; &lt; </a:t>
            </a:r>
            <a:r>
              <a:rPr lang="ru-RU" dirty="0" smtClean="0"/>
              <a:t>=</a:t>
            </a:r>
            <a:endParaRPr lang="ru-RU" dirty="0"/>
          </a:p>
        </p:txBody>
      </p:sp>
      <p:pic>
        <p:nvPicPr>
          <p:cNvPr id="4" name="Содержимое 3" descr="больше меньше равно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500174"/>
            <a:ext cx="4786345" cy="4857784"/>
          </a:xfrm>
        </p:spPr>
      </p:pic>
      <p:pic>
        <p:nvPicPr>
          <p:cNvPr id="5" name="Рисунок 4" descr="Рисунок5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572008"/>
            <a:ext cx="2381250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4" name="Содержимое 3" descr="2010_03_11 zaradk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714488"/>
            <a:ext cx="5857915" cy="4286280"/>
          </a:xfrm>
        </p:spPr>
      </p:pic>
      <p:pic>
        <p:nvPicPr>
          <p:cNvPr id="5" name="Физкультминутка-Мы считали слуша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7239000" cy="114300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Цифра «шесть» перевернулась. Цифрой «девять» обернулась </a:t>
            </a:r>
            <a:br>
              <a:rPr lang="ru-RU" sz="2700" dirty="0" smtClean="0"/>
            </a:br>
            <a:r>
              <a:rPr lang="ru-RU" sz="2700" dirty="0" smtClean="0"/>
              <a:t>Цифра девять, иль девятка, цирковая акробатка </a:t>
            </a:r>
            <a:br>
              <a:rPr lang="ru-RU" sz="2700" dirty="0" smtClean="0"/>
            </a:br>
            <a:r>
              <a:rPr lang="ru-RU" sz="2700" dirty="0" smtClean="0"/>
              <a:t>Если на голову встанет, Цифрой шесть девятка станет</a:t>
            </a:r>
            <a:endParaRPr lang="ru-RU" sz="2700" dirty="0"/>
          </a:p>
        </p:txBody>
      </p:sp>
      <p:pic>
        <p:nvPicPr>
          <p:cNvPr id="4" name="Содержимое 3" descr="devyat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28868"/>
            <a:ext cx="8143900" cy="44291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Число 9</a:t>
            </a:r>
            <a:endParaRPr lang="ru-RU" dirty="0"/>
          </a:p>
        </p:txBody>
      </p:sp>
      <p:pic>
        <p:nvPicPr>
          <p:cNvPr id="4" name="Содержимое 3" descr="1332685749_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3305080" cy="4846638"/>
          </a:xfrm>
        </p:spPr>
      </p:pic>
      <p:pic>
        <p:nvPicPr>
          <p:cNvPr id="5" name="Рисунок 4" descr="1544765_55427thumb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857232"/>
            <a:ext cx="3429024" cy="1500198"/>
          </a:xfrm>
          <a:prstGeom prst="rect">
            <a:avLst/>
          </a:prstGeom>
        </p:spPr>
      </p:pic>
      <p:pic>
        <p:nvPicPr>
          <p:cNvPr id="6" name="Рисунок 5" descr="img0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500306"/>
            <a:ext cx="571504" cy="976311"/>
          </a:xfrm>
          <a:prstGeom prst="rect">
            <a:avLst/>
          </a:prstGeom>
        </p:spPr>
      </p:pic>
      <p:pic>
        <p:nvPicPr>
          <p:cNvPr id="7" name="Рисунок 6" descr="img0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500306"/>
            <a:ext cx="571504" cy="976311"/>
          </a:xfrm>
          <a:prstGeom prst="rect">
            <a:avLst/>
          </a:prstGeom>
        </p:spPr>
      </p:pic>
      <p:pic>
        <p:nvPicPr>
          <p:cNvPr id="8" name="Рисунок 7" descr="img0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2500306"/>
            <a:ext cx="571504" cy="976311"/>
          </a:xfrm>
          <a:prstGeom prst="rect">
            <a:avLst/>
          </a:prstGeom>
        </p:spPr>
      </p:pic>
      <p:pic>
        <p:nvPicPr>
          <p:cNvPr id="9" name="Рисунок 8" descr="img0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500306"/>
            <a:ext cx="571504" cy="976311"/>
          </a:xfrm>
          <a:prstGeom prst="rect">
            <a:avLst/>
          </a:prstGeom>
        </p:spPr>
      </p:pic>
      <p:pic>
        <p:nvPicPr>
          <p:cNvPr id="10" name="Рисунок 9" descr="img0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500306"/>
            <a:ext cx="571504" cy="976311"/>
          </a:xfrm>
          <a:prstGeom prst="rect">
            <a:avLst/>
          </a:prstGeom>
        </p:spPr>
      </p:pic>
      <p:pic>
        <p:nvPicPr>
          <p:cNvPr id="11" name="Рисунок 10" descr="img0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2500306"/>
            <a:ext cx="571504" cy="976311"/>
          </a:xfrm>
          <a:prstGeom prst="rect">
            <a:avLst/>
          </a:prstGeom>
        </p:spPr>
      </p:pic>
      <p:pic>
        <p:nvPicPr>
          <p:cNvPr id="12" name="Рисунок 11" descr="img0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500306"/>
            <a:ext cx="571504" cy="976311"/>
          </a:xfrm>
          <a:prstGeom prst="rect">
            <a:avLst/>
          </a:prstGeom>
        </p:spPr>
      </p:pic>
      <p:pic>
        <p:nvPicPr>
          <p:cNvPr id="13" name="Рисунок 12" descr="img0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500306"/>
            <a:ext cx="571504" cy="976311"/>
          </a:xfrm>
          <a:prstGeom prst="rect">
            <a:avLst/>
          </a:prstGeom>
        </p:spPr>
      </p:pic>
      <p:pic>
        <p:nvPicPr>
          <p:cNvPr id="14" name="Рисунок 13" descr="img0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2500306"/>
            <a:ext cx="571504" cy="976311"/>
          </a:xfrm>
          <a:prstGeom prst="rect">
            <a:avLst/>
          </a:prstGeom>
        </p:spPr>
      </p:pic>
      <p:pic>
        <p:nvPicPr>
          <p:cNvPr id="15" name="Рисунок 14" descr="123-300x3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3571876"/>
            <a:ext cx="785818" cy="1000122"/>
          </a:xfrm>
          <a:prstGeom prst="rect">
            <a:avLst/>
          </a:prstGeom>
        </p:spPr>
      </p:pic>
      <p:pic>
        <p:nvPicPr>
          <p:cNvPr id="16" name="Рисунок 15" descr="123-300x3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3571876"/>
            <a:ext cx="785818" cy="1000122"/>
          </a:xfrm>
          <a:prstGeom prst="rect">
            <a:avLst/>
          </a:prstGeom>
        </p:spPr>
      </p:pic>
      <p:pic>
        <p:nvPicPr>
          <p:cNvPr id="18" name="Рисунок 17" descr="123-300x3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3571876"/>
            <a:ext cx="785818" cy="1000122"/>
          </a:xfrm>
          <a:prstGeom prst="rect">
            <a:avLst/>
          </a:prstGeom>
        </p:spPr>
      </p:pic>
      <p:pic>
        <p:nvPicPr>
          <p:cNvPr id="19" name="Рисунок 18" descr="123-300x3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3571876"/>
            <a:ext cx="785818" cy="1000122"/>
          </a:xfrm>
          <a:prstGeom prst="rect">
            <a:avLst/>
          </a:prstGeom>
        </p:spPr>
      </p:pic>
      <p:pic>
        <p:nvPicPr>
          <p:cNvPr id="20" name="Рисунок 19" descr="123-300x3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3571876"/>
            <a:ext cx="785818" cy="1000122"/>
          </a:xfrm>
          <a:prstGeom prst="rect">
            <a:avLst/>
          </a:prstGeom>
        </p:spPr>
      </p:pic>
      <p:pic>
        <p:nvPicPr>
          <p:cNvPr id="21" name="Рисунок 20" descr="123-300x3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71876"/>
            <a:ext cx="785818" cy="1000122"/>
          </a:xfrm>
          <a:prstGeom prst="rect">
            <a:avLst/>
          </a:prstGeom>
        </p:spPr>
      </p:pic>
      <p:pic>
        <p:nvPicPr>
          <p:cNvPr id="22" name="Рисунок 21" descr="123-300x3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571876"/>
            <a:ext cx="785818" cy="1000122"/>
          </a:xfrm>
          <a:prstGeom prst="rect">
            <a:avLst/>
          </a:prstGeom>
        </p:spPr>
      </p:pic>
      <p:pic>
        <p:nvPicPr>
          <p:cNvPr id="23" name="Рисунок 22" descr="123-300x3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3643314"/>
            <a:ext cx="785818" cy="1000122"/>
          </a:xfrm>
          <a:prstGeom prst="rect">
            <a:avLst/>
          </a:prstGeom>
        </p:spPr>
      </p:pic>
      <p:pic>
        <p:nvPicPr>
          <p:cNvPr id="24" name="Рисунок 23" descr="123-300x3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3643314"/>
            <a:ext cx="785818" cy="1000122"/>
          </a:xfrm>
          <a:prstGeom prst="rect">
            <a:avLst/>
          </a:prstGeom>
        </p:spPr>
      </p:pic>
      <p:pic>
        <p:nvPicPr>
          <p:cNvPr id="25" name="Рисунок 24" descr="img02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4857760"/>
            <a:ext cx="642942" cy="1000132"/>
          </a:xfrm>
          <a:prstGeom prst="rect">
            <a:avLst/>
          </a:prstGeom>
        </p:spPr>
      </p:pic>
      <p:pic>
        <p:nvPicPr>
          <p:cNvPr id="26" name="Рисунок 25" descr="img02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4857760"/>
            <a:ext cx="642942" cy="1000132"/>
          </a:xfrm>
          <a:prstGeom prst="rect">
            <a:avLst/>
          </a:prstGeom>
        </p:spPr>
      </p:pic>
      <p:pic>
        <p:nvPicPr>
          <p:cNvPr id="27" name="Рисунок 26" descr="img02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96" y="4857760"/>
            <a:ext cx="642942" cy="1000132"/>
          </a:xfrm>
          <a:prstGeom prst="rect">
            <a:avLst/>
          </a:prstGeom>
        </p:spPr>
      </p:pic>
      <p:pic>
        <p:nvPicPr>
          <p:cNvPr id="28" name="Рисунок 27" descr="img02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4857760"/>
            <a:ext cx="642942" cy="1000132"/>
          </a:xfrm>
          <a:prstGeom prst="rect">
            <a:avLst/>
          </a:prstGeom>
        </p:spPr>
      </p:pic>
      <p:pic>
        <p:nvPicPr>
          <p:cNvPr id="29" name="Рисунок 28" descr="img02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4857760"/>
            <a:ext cx="642942" cy="1000132"/>
          </a:xfrm>
          <a:prstGeom prst="rect">
            <a:avLst/>
          </a:prstGeom>
        </p:spPr>
      </p:pic>
      <p:pic>
        <p:nvPicPr>
          <p:cNvPr id="30" name="Рисунок 29" descr="img02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94" y="4857760"/>
            <a:ext cx="642942" cy="1000132"/>
          </a:xfrm>
          <a:prstGeom prst="rect">
            <a:avLst/>
          </a:prstGeom>
        </p:spPr>
      </p:pic>
      <p:pic>
        <p:nvPicPr>
          <p:cNvPr id="31" name="Рисунок 30" descr="img02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4857760"/>
            <a:ext cx="642942" cy="1000132"/>
          </a:xfrm>
          <a:prstGeom prst="rect">
            <a:avLst/>
          </a:prstGeom>
        </p:spPr>
      </p:pic>
      <p:pic>
        <p:nvPicPr>
          <p:cNvPr id="32" name="Рисунок 31" descr="img02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4857760"/>
            <a:ext cx="642942" cy="1000132"/>
          </a:xfrm>
          <a:prstGeom prst="rect">
            <a:avLst/>
          </a:prstGeom>
        </p:spPr>
      </p:pic>
      <p:pic>
        <p:nvPicPr>
          <p:cNvPr id="33" name="Рисунок 32" descr="img02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4857760"/>
            <a:ext cx="642942" cy="1000132"/>
          </a:xfrm>
          <a:prstGeom prst="rect">
            <a:avLst/>
          </a:prstGeom>
        </p:spPr>
      </p:pic>
      <p:pic>
        <p:nvPicPr>
          <p:cNvPr id="34" name="Рисунок 33" descr="img02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958" y="4857760"/>
            <a:ext cx="642942" cy="1000132"/>
          </a:xfrm>
          <a:prstGeom prst="rect">
            <a:avLst/>
          </a:prstGeom>
        </p:spPr>
      </p:pic>
      <p:pic>
        <p:nvPicPr>
          <p:cNvPr id="35" name="Рисунок 34" descr="Рисунок5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5357826"/>
            <a:ext cx="1500198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Числовая лесенка</a:t>
            </a:r>
            <a:endParaRPr lang="ru-RU" dirty="0"/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9131"/>
            <a:ext cx="8215338" cy="5208869"/>
          </a:xfrm>
        </p:spPr>
      </p:pic>
      <p:pic>
        <p:nvPicPr>
          <p:cNvPr id="5" name="Рисунок 4" descr="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500702"/>
            <a:ext cx="857256" cy="928694"/>
          </a:xfrm>
          <a:prstGeom prst="rect">
            <a:avLst/>
          </a:prstGeom>
        </p:spPr>
      </p:pic>
      <p:pic>
        <p:nvPicPr>
          <p:cNvPr id="6" name="Рисунок 5" descr="number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5143512"/>
            <a:ext cx="714380" cy="714380"/>
          </a:xfrm>
          <a:prstGeom prst="rect">
            <a:avLst/>
          </a:prstGeom>
        </p:spPr>
      </p:pic>
      <p:pic>
        <p:nvPicPr>
          <p:cNvPr id="7" name="Рисунок 6" descr="number_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4786322"/>
            <a:ext cx="714380" cy="714380"/>
          </a:xfrm>
          <a:prstGeom prst="rect">
            <a:avLst/>
          </a:prstGeom>
        </p:spPr>
      </p:pic>
      <p:pic>
        <p:nvPicPr>
          <p:cNvPr id="8" name="Рисунок 7" descr="Number 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4500570"/>
            <a:ext cx="785818" cy="714380"/>
          </a:xfrm>
          <a:prstGeom prst="rect">
            <a:avLst/>
          </a:prstGeom>
        </p:spPr>
      </p:pic>
      <p:pic>
        <p:nvPicPr>
          <p:cNvPr id="9" name="Рисунок 8" descr="red-number-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2" y="4143380"/>
            <a:ext cx="785788" cy="642942"/>
          </a:xfrm>
          <a:prstGeom prst="rect">
            <a:avLst/>
          </a:prstGeom>
        </p:spPr>
      </p:pic>
      <p:pic>
        <p:nvPicPr>
          <p:cNvPr id="10" name="Рисунок 9" descr="lifepath-number-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3857628"/>
            <a:ext cx="785818" cy="714380"/>
          </a:xfrm>
          <a:prstGeom prst="rect">
            <a:avLst/>
          </a:prstGeom>
        </p:spPr>
      </p:pic>
      <p:pic>
        <p:nvPicPr>
          <p:cNvPr id="11" name="Рисунок 10" descr="lifepath-number-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0694" y="3500438"/>
            <a:ext cx="825502" cy="825502"/>
          </a:xfrm>
          <a:prstGeom prst="rect">
            <a:avLst/>
          </a:prstGeom>
        </p:spPr>
      </p:pic>
      <p:pic>
        <p:nvPicPr>
          <p:cNvPr id="12" name="Рисунок 11" descr="red-number-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29388" y="3143248"/>
            <a:ext cx="785818" cy="714356"/>
          </a:xfrm>
          <a:prstGeom prst="rect">
            <a:avLst/>
          </a:prstGeom>
        </p:spPr>
      </p:pic>
      <p:pic>
        <p:nvPicPr>
          <p:cNvPr id="13" name="Рисунок 12" descr="red-rounded-square-with-number-9-clip-ar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86644" y="2714620"/>
            <a:ext cx="785818" cy="785818"/>
          </a:xfrm>
          <a:prstGeom prst="rect">
            <a:avLst/>
          </a:prstGeom>
        </p:spPr>
      </p:pic>
      <p:pic>
        <p:nvPicPr>
          <p:cNvPr id="14" name="Рисунок 13" descr="img016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282" y="4357694"/>
            <a:ext cx="952500" cy="952500"/>
          </a:xfrm>
          <a:prstGeom prst="rect">
            <a:avLst/>
          </a:prstGeom>
        </p:spPr>
      </p:pic>
      <p:pic>
        <p:nvPicPr>
          <p:cNvPr id="15" name="Рисунок 14" descr="Рисунок6.wm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29256" y="4410075"/>
            <a:ext cx="2381250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98</TotalTime>
  <Words>78</Words>
  <PresentationFormat>Экран (4:3)</PresentationFormat>
  <Paragraphs>21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ПРЕЗЕНТАЦИЯ ПО МАТЕМАТИКЕ  1 КЛАСС  ЗАНКОВ ЧИСЛО 9</vt:lpstr>
      <vt:lpstr>Прикоснитесь друг к другу ладошками, подарите уверенность в себе, улыбнитесь друг другу, чтобы наш класс наполнился ярким солнечным светом и теплом.</vt:lpstr>
      <vt:lpstr>Какой рисунок лишний?</vt:lpstr>
      <vt:lpstr>СРАВНИ</vt:lpstr>
      <vt:lpstr>Знаки &gt; &lt; =</vt:lpstr>
      <vt:lpstr>физкультминутка</vt:lpstr>
      <vt:lpstr>Цифра «шесть» перевернулась. Цифрой «девять» обернулась  Цифра девять, иль девятка, цирковая акробатка  Если на голову встанет, Цифрой шесть девятка станет</vt:lpstr>
      <vt:lpstr>Число 9</vt:lpstr>
      <vt:lpstr>Числовая лесенка</vt:lpstr>
      <vt:lpstr>Считалочка- отдыхалочка</vt:lpstr>
      <vt:lpstr>Работа в тетрадях</vt:lpstr>
      <vt:lpstr>Конец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МАТЕМАТИКЕ 1 КЛАСС  ЗАНКОВ ЧИСЛО 9</dc:title>
  <dc:creator>Эльвира</dc:creator>
  <cp:lastModifiedBy>Эльвира</cp:lastModifiedBy>
  <cp:revision>12</cp:revision>
  <dcterms:created xsi:type="dcterms:W3CDTF">2012-10-02T14:30:11Z</dcterms:created>
  <dcterms:modified xsi:type="dcterms:W3CDTF">2012-10-02T16:22:33Z</dcterms:modified>
</cp:coreProperties>
</file>