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675727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5" name="Рисунок 4" descr="4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4643446"/>
            <a:ext cx="3643338" cy="1009650"/>
          </a:xfrm>
          <a:prstGeom prst="rect">
            <a:avLst/>
          </a:prstGeom>
        </p:spPr>
      </p:pic>
      <p:pic>
        <p:nvPicPr>
          <p:cNvPr id="6" name="Рисунок 5" descr="тема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928670"/>
            <a:ext cx="5286412" cy="1857388"/>
          </a:xfrm>
          <a:prstGeom prst="rect">
            <a:avLst/>
          </a:prstGeom>
        </p:spPr>
      </p:pic>
      <p:pic>
        <p:nvPicPr>
          <p:cNvPr id="7" name="Рисунок 6" descr="tex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3108" y="3357562"/>
            <a:ext cx="5429287" cy="709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2071678"/>
            <a:ext cx="4714875" cy="4786322"/>
          </a:xfrm>
        </p:spPr>
      </p:pic>
      <p:pic>
        <p:nvPicPr>
          <p:cNvPr id="5" name="Рисунок 4" descr="7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214554"/>
            <a:ext cx="4429124" cy="4643446"/>
          </a:xfrm>
          <a:prstGeom prst="rect">
            <a:avLst/>
          </a:prstGeom>
        </p:spPr>
      </p:pic>
      <p:pic>
        <p:nvPicPr>
          <p:cNvPr id="6" name="Рисунок 5" descr="7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kladivat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УРОК ОКОНЧЕН! МОЛОДЦЫ!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Рисунок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85860"/>
            <a:ext cx="7358113" cy="55721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42378894_veselye-cif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different-pictures-fru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0_03_11 zarad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tex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5572116"/>
            <a:ext cx="5429288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rezentaciya_Chislo_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286512" cy="6858000"/>
          </a:xfrm>
        </p:spPr>
      </p:pic>
      <p:pic>
        <p:nvPicPr>
          <p:cNvPr id="5" name="Рисунок 4" descr="цифра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0" y="0"/>
            <a:ext cx="2857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ril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</Words>
  <PresentationFormat>Экран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УРОК ОКОНЧЕН!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Эльвира</dc:creator>
  <cp:lastModifiedBy>Эльвира</cp:lastModifiedBy>
  <cp:revision>7</cp:revision>
  <dcterms:created xsi:type="dcterms:W3CDTF">2012-10-14T11:17:24Z</dcterms:created>
  <dcterms:modified xsi:type="dcterms:W3CDTF">2012-10-14T12:26:57Z</dcterms:modified>
</cp:coreProperties>
</file>