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pic>
        <p:nvPicPr>
          <p:cNvPr id="7" name="Рисунок 6" descr="a67d8b5adb06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9512" y="5661248"/>
            <a:ext cx="1109568" cy="102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134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402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6888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6217118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245116"/>
            <a:ext cx="8640960" cy="6352236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9" name="Рисунок 8" descr="11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00392" y="5661248"/>
            <a:ext cx="827584" cy="102216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F9AF3-3C8A-41E5-8960-543F78A6FC5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17.10.2012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9F5C4-9B31-4BB9-98FB-CE9DA2A1EF0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Рисунок 9" descr="a67d8b5adb06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5661248"/>
            <a:ext cx="1109568" cy="102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19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95536" y="327687"/>
            <a:ext cx="627043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Запиши число в котором:</a:t>
            </a:r>
            <a:endParaRPr lang="ru-RU" sz="44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1692" y="1097128"/>
            <a:ext cx="2889061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 ед. 1 </a:t>
            </a:r>
            <a:r>
              <a:rPr lang="ru-RU" sz="4400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дес</a:t>
            </a:r>
            <a:r>
              <a:rPr lang="ru-RU" sz="4400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ctr"/>
            <a:r>
              <a:rPr lang="ru-RU" sz="4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 </a:t>
            </a:r>
            <a:r>
              <a:rPr lang="ru-RU" sz="44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дес</a:t>
            </a:r>
            <a:r>
              <a:rPr lang="ru-RU" sz="4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1 ед.</a:t>
            </a:r>
          </a:p>
          <a:p>
            <a:pPr algn="ctr"/>
            <a:r>
              <a:rPr lang="ru-RU" sz="4400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 ед. 7 </a:t>
            </a:r>
            <a:r>
              <a:rPr lang="ru-RU" sz="4400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дес</a:t>
            </a:r>
            <a:r>
              <a:rPr lang="ru-RU" sz="4400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4400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3220786"/>
            <a:ext cx="548598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Если 8 увеличить на 3</a:t>
            </a:r>
            <a:endParaRPr lang="ru-RU" sz="4400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41692" y="3857532"/>
            <a:ext cx="409118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Меньше 17 на 3</a:t>
            </a:r>
            <a:endParaRPr lang="ru-RU" sz="4400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78108" y="4626972"/>
            <a:ext cx="550529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Разность чисел 27и 10</a:t>
            </a:r>
            <a:endParaRPr lang="ru-RU" sz="4400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981902" y="980728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957599" y="1628800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51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981902" y="2338711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77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021665" y="2955015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11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021665" y="3703642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14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044792" y="4365104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17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120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39288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Витя – 8 раз.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7459" y="1312978"/>
            <a:ext cx="36090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Рома- ? раз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4325908" y="866329"/>
            <a:ext cx="155448" cy="1172815"/>
          </a:xfrm>
          <a:prstGeom prst="rightBrac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02222" y="851313"/>
            <a:ext cx="20521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15 раз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3253" y="2236308"/>
            <a:ext cx="389741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15-8=7 (раз)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Ответ. 7 раз.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607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2629246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3+у=28  </a:t>
            </a:r>
          </a:p>
          <a:p>
            <a:pPr algn="ctr"/>
            <a:r>
              <a:rPr lang="ru-RU" sz="5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у=28-3   </a:t>
            </a:r>
          </a:p>
          <a:p>
            <a:pPr algn="ctr"/>
            <a:r>
              <a:rPr lang="ru-RU" sz="5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</a:t>
            </a:r>
            <a:r>
              <a:rPr lang="ru-RU" sz="540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=25      </a:t>
            </a:r>
          </a:p>
          <a:p>
            <a:pPr algn="ctr"/>
            <a:r>
              <a:rPr lang="ru-RU" sz="5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3+25=28</a:t>
            </a:r>
            <a:endParaRPr lang="ru-RU" sz="5400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23905" y="404664"/>
            <a:ext cx="2496196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18-х=7</a:t>
            </a:r>
          </a:p>
          <a:p>
            <a:pPr algn="ctr"/>
            <a:r>
              <a:rPr lang="ru-RU" sz="5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Х=18-7</a:t>
            </a:r>
          </a:p>
          <a:p>
            <a:pPr algn="ctr"/>
            <a:r>
              <a:rPr lang="ru-RU" sz="540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Х=11    </a:t>
            </a:r>
          </a:p>
          <a:p>
            <a:pPr algn="ctr"/>
            <a:r>
              <a:rPr lang="ru-RU" sz="5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18-11=7</a:t>
            </a:r>
            <a:endParaRPr lang="ru-RU" sz="54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84168" y="417784"/>
            <a:ext cx="2496196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Z-3=15</a:t>
            </a:r>
          </a:p>
          <a:p>
            <a:pPr algn="ctr"/>
            <a:r>
              <a:rPr lang="en-US" sz="5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Z=15+3</a:t>
            </a:r>
          </a:p>
          <a:p>
            <a:pPr algn="ctr"/>
            <a:r>
              <a:rPr lang="en-US" sz="5400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Z=18    </a:t>
            </a:r>
          </a:p>
          <a:p>
            <a:pPr algn="ctr"/>
            <a:r>
              <a:rPr lang="en-US" sz="5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18-3=15</a:t>
            </a:r>
            <a:endParaRPr lang="en-US" sz="54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5400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784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556792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just"/>
            <a:r>
              <a:rPr lang="ru-RU" sz="4000" b="1" i="0" u="none" strike="noStrike" baseline="0" dirty="0" smtClean="0">
                <a:solidFill>
                  <a:srgbClr val="0070C0"/>
                </a:solidFill>
                <a:latin typeface="Times New Roman"/>
              </a:rPr>
              <a:t>3 + 9 =           12 – 4 =           16 + 10 = 	 </a:t>
            </a:r>
          </a:p>
          <a:p>
            <a:pPr marR="0" algn="just"/>
            <a:r>
              <a:rPr lang="ru-RU" sz="4000" b="1" i="0" u="none" strike="noStrike" baseline="0" dirty="0" smtClean="0">
                <a:solidFill>
                  <a:srgbClr val="0070C0"/>
                </a:solidFill>
                <a:latin typeface="Times New Roman"/>
              </a:rPr>
              <a:t>27 – 10 =        13 – 5 =           7 + 5 =</a:t>
            </a:r>
            <a:endParaRPr lang="ru-RU" sz="4000" b="1" i="0" u="none" strike="noStrike" baseline="0" dirty="0" smtClean="0">
              <a:solidFill>
                <a:srgbClr val="0070C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9929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атематика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85</Words>
  <Application>Microsoft Office PowerPoint</Application>
  <PresentationFormat>Экран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Математика4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4</cp:revision>
  <dcterms:created xsi:type="dcterms:W3CDTF">2012-10-17T12:28:05Z</dcterms:created>
  <dcterms:modified xsi:type="dcterms:W3CDTF">2012-10-17T13:05:52Z</dcterms:modified>
</cp:coreProperties>
</file>