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57163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  математики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Письменное умножение на числа, оканчивающиеся нулями</a:t>
            </a:r>
            <a:r>
              <a:rPr lang="ru-RU" sz="1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Гончарова Н.М.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357213"/>
            <a:ext cx="7772400" cy="121444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Рефлексия.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643998" cy="5715040"/>
          </a:xfrm>
        </p:spPr>
        <p:txBody>
          <a:bodyPr>
            <a:normAutofit fontScale="62500" lnSpcReduction="20000"/>
          </a:bodyPr>
          <a:lstStyle/>
          <a:p>
            <a:r>
              <a:rPr lang="ru-RU" sz="5800" b="1" dirty="0" smtClean="0">
                <a:solidFill>
                  <a:schemeClr val="tx2"/>
                </a:solidFill>
                <a:latin typeface="Times New Roman" pitchFamily="18" charset="0"/>
              </a:rPr>
              <a:t>Как вы считаете, что сегодня на уроке нам удалось, а над чем ещё надо поработать?</a:t>
            </a:r>
          </a:p>
          <a:p>
            <a:endParaRPr lang="ru-RU" sz="5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удалось…</a:t>
            </a:r>
          </a:p>
          <a:p>
            <a:pPr lvl="0"/>
            <a:r>
              <a:rPr lang="ru-RU" sz="5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Научились правильно подписывать числа, оканчивающиеся нулями?</a:t>
            </a:r>
            <a:endParaRPr lang="ru-RU" sz="5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Сумеете сами объяснять и умножать без ошибок? </a:t>
            </a:r>
            <a:endParaRPr lang="ru-RU" sz="5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ещё поработать…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Самооценка учебной деятельности.</a:t>
            </a:r>
            <a:endParaRPr lang="ru-RU" dirty="0"/>
          </a:p>
        </p:txBody>
      </p:sp>
      <p:pic>
        <p:nvPicPr>
          <p:cNvPr id="4" name="Содержимое 3" descr="emocii-215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2357454" cy="2428892"/>
          </a:xfrm>
          <a:prstGeom prst="rect">
            <a:avLst/>
          </a:prstGeom>
        </p:spPr>
      </p:pic>
      <p:pic>
        <p:nvPicPr>
          <p:cNvPr id="5" name="Рисунок 4" descr="emocii-21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214554"/>
            <a:ext cx="3857652" cy="3060389"/>
          </a:xfrm>
          <a:prstGeom prst="rect">
            <a:avLst/>
          </a:prstGeom>
        </p:spPr>
      </p:pic>
      <p:pic>
        <p:nvPicPr>
          <p:cNvPr id="6" name="Рисунок 5" descr="emocii-215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42" y="2500306"/>
            <a:ext cx="2928958" cy="286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3300"/>
                </a:solidFill>
                <a:latin typeface="Times New Roman" pitchFamily="18" charset="0"/>
              </a:rPr>
              <a:t>      Молодцы</a:t>
            </a:r>
            <a:r>
              <a:rPr lang="ru-RU" sz="8000" dirty="0" smtClean="0">
                <a:solidFill>
                  <a:srgbClr val="FF3300"/>
                </a:solidFill>
                <a:latin typeface="Times New Roman" pitchFamily="18" charset="0"/>
              </a:rPr>
              <a:t>!</a:t>
            </a:r>
            <a:endParaRPr lang="ru-RU" sz="8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2143116"/>
            <a:ext cx="7758138" cy="398304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 b="1" dirty="0" smtClean="0">
                <a:solidFill>
                  <a:schemeClr val="tx2"/>
                </a:solidFill>
                <a:latin typeface="UkrainianGoudyOld" pitchFamily="18" charset="0"/>
              </a:rPr>
              <a:t>Спасибо </a:t>
            </a:r>
          </a:p>
          <a:p>
            <a:pPr algn="ctr">
              <a:buFontTx/>
              <a:buNone/>
            </a:pPr>
            <a:r>
              <a:rPr lang="ru-RU" sz="6000" b="1" dirty="0" smtClean="0">
                <a:solidFill>
                  <a:schemeClr val="tx2"/>
                </a:solidFill>
                <a:latin typeface="UkrainianGoudyOld" pitchFamily="18" charset="0"/>
              </a:rPr>
              <a:t>за хорошую работу!</a:t>
            </a:r>
          </a:p>
          <a:p>
            <a:endParaRPr lang="ru-RU" dirty="0"/>
          </a:p>
        </p:txBody>
      </p:sp>
      <p:pic>
        <p:nvPicPr>
          <p:cNvPr id="5" name="Содержимое 8" descr="513214366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1500198" cy="1857388"/>
          </a:xfrm>
        </p:spPr>
      </p:pic>
      <p:pic>
        <p:nvPicPr>
          <p:cNvPr id="7" name="Рисунок 6" descr="proshanie-4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071942"/>
            <a:ext cx="2942638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428604"/>
            <a:ext cx="71437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 Где есть желание, найдётся путь!» </a:t>
            </a:r>
            <a:endParaRPr lang="ru-RU" sz="8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comp\Рабочий стол\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19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comp\Рабочий стол\Копия ПРКЛЮЧЕНИЯ СМАЙЛИКА\I ШАГ\ШАГ 1 К УЧЕБНОЙ ДЕЯТЕЛЬ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comp\Рабочий стол\Копия ПРКЛЮЧЕНИЯ СМАЙЛИКА\II ШАГ\ШАГ 2 К УЧЕБНОЙ ДЕЯТЕЛЬ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comp\Рабочий стол\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2860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Письменное умножение на числа, оканчивающиеся нулями.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715304" cy="3000396"/>
          </a:xfrm>
        </p:spPr>
        <p:txBody>
          <a:bodyPr>
            <a:normAutofit fontScale="85000" lnSpcReduction="20000"/>
          </a:bodyPr>
          <a:lstStyle/>
          <a:p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</a:p>
          <a:p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умножать на числа, оканчивающиеся нулями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comp\Рабочий стол\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358246" cy="4572032"/>
          </a:xfrm>
        </p:spPr>
        <p:txBody>
          <a:bodyPr>
            <a:normAutofit fontScale="92500" lnSpcReduction="10000"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ru-RU" sz="3600" b="1" dirty="0" smtClean="0"/>
              <a:t> </a:t>
            </a:r>
            <a:r>
              <a:rPr lang="ru-RU" sz="3600" b="1" dirty="0" smtClean="0"/>
              <a:t>Надо правильно </a:t>
            </a:r>
            <a:r>
              <a:rPr lang="ru-RU" sz="3600" b="1" dirty="0" smtClean="0"/>
              <a:t>подписать: </a:t>
            </a:r>
            <a:endParaRPr lang="ru-RU" sz="3600" b="1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число, 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нули пишем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сбоку. 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Сначала умножаем 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число.</a:t>
            </a:r>
          </a:p>
          <a:p>
            <a:endParaRPr lang="ru-RU" sz="36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полученному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числу   приписываем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нули.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 математики 4 класс</vt:lpstr>
      <vt:lpstr>Слайд 2</vt:lpstr>
      <vt:lpstr>Слайд 3</vt:lpstr>
      <vt:lpstr>Слайд 4</vt:lpstr>
      <vt:lpstr>Слайд 5</vt:lpstr>
      <vt:lpstr>Слайд 6</vt:lpstr>
      <vt:lpstr>Письменное умножение на числа, оканчивающиеся нулями.</vt:lpstr>
      <vt:lpstr>Слайд 8</vt:lpstr>
      <vt:lpstr>Алгоритм действий</vt:lpstr>
      <vt:lpstr>Рефлексия. </vt:lpstr>
      <vt:lpstr>Самооценка учебной деятельности.</vt:lpstr>
      <vt:lpstr>     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математики 4 класс</dc:title>
  <cp:lastModifiedBy>www.PHILka.RU</cp:lastModifiedBy>
  <cp:revision>14</cp:revision>
  <dcterms:modified xsi:type="dcterms:W3CDTF">2012-02-09T13:35:18Z</dcterms:modified>
</cp:coreProperties>
</file>