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FF99"/>
    <a:srgbClr val="1E6020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56910-65D3-432D-9683-B486CB20C5CE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3F173-5CF1-4B2E-84DE-5937671D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7&amp;text=%D0%BA%D0%BE%D1%80%D0%B0%D0%B1%D0%BB%D0%B8%D0%BA&amp;pos=233&amp;rpt=simage&amp;img_url=http://forum.materinstvo.ru/uploads/1300546111/post-29417-1300634805.pn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Звуки и буквы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04664"/>
            <a:ext cx="8496944" cy="604867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11560" y="908720"/>
            <a:ext cx="7848872" cy="2377404"/>
          </a:xfrm>
          <a:prstGeom prst="round2Diag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Русский язык. 4 класс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Правописание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Тест 2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3" y="3419475"/>
            <a:ext cx="2857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 rot="20545166">
            <a:off x="2552756" y="5894721"/>
            <a:ext cx="104802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6021288"/>
            <a:ext cx="144016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5877272"/>
            <a:ext cx="144016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картинки без фона\совунь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236" y="1180580"/>
            <a:ext cx="3517236" cy="494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картинки без фона\Рисунок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489" y="3420657"/>
            <a:ext cx="1767280" cy="2600631"/>
          </a:xfrm>
          <a:prstGeom prst="rect">
            <a:avLst/>
          </a:prstGeom>
          <a:noFill/>
          <a:ln cmpd="sng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D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9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каком слове встречается разделительный мягкий знак (</a:t>
            </a:r>
            <a:r>
              <a:rPr lang="ru-RU" sz="2800" dirty="0" err="1">
                <a:solidFill>
                  <a:schemeClr val="tx1"/>
                </a:solidFill>
                <a:latin typeface="Cambria" pitchFamily="18" charset="0"/>
              </a:rPr>
              <a:t>ь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) ?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надымить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поскользнуться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укротитель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ненастье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C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10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слова с окончанием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247309"/>
              </p:ext>
            </p:extLst>
          </p:nvPr>
        </p:nvGraphicFramePr>
        <p:xfrm>
          <a:off x="971600" y="3501008"/>
          <a:ext cx="7272808" cy="2736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стоять  у дорог .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увидеть на картин .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средство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от бол . 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поётся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в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песн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57301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2108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763688" y="494116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763688" y="558924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55576" y="764704"/>
            <a:ext cx="7632848" cy="54726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Литература: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Романова В.Ю.,</a:t>
            </a:r>
            <a:r>
              <a:rPr lang="ru-RU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Петленко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Л.В..Русский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язык в начальной школе: Контрольные работы, тесты, диктанты, изложения /под редакцией С.В. Иванова – М: </a:t>
            </a:r>
            <a:r>
              <a:rPr lang="ru-RU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Вентана-Графф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2003г</a:t>
            </a:r>
          </a:p>
          <a:p>
            <a:pPr>
              <a:buFont typeface="Arial" pitchFamily="34" charset="0"/>
              <a:buChar char="•"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Источники: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>
                <a:hlinkClick r:id="rId3"/>
              </a:rPr>
              <a:t> http://images.yandex.ru/yandsearch?p=7&amp;text=%D0%BA%D0%BE%D1%80%D0%B0%D0%B1%D0%BB%D0%B8%D0%BA&amp;pos=233&amp;rpt=simage&amp;img_url=http%3A%2F%2Fforum.materinstvo.ru%2Fuploads%2F1300546111%2Fpost-29417-1300634805.png</a:t>
            </a:r>
            <a:r>
              <a:rPr lang="ru-RU" sz="2400" dirty="0"/>
              <a:t>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D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</a:t>
            </a: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1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Отметь слова с окончанием 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</a:t>
            </a:r>
            <a:endParaRPr lang="ru-RU" sz="2800" u="sng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43080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держ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м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.м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лета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м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скач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м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B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2 </a:t>
            </a:r>
            <a:endParaRPr lang="ru-RU" sz="28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слова, в которых пропущена буква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ы</a:t>
            </a:r>
            <a:endParaRPr lang="ru-RU" sz="28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744393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беседов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ть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разбрас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вать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совет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вать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опазд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вать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C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251520" y="332656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3 </a:t>
            </a:r>
            <a:endParaRPr lang="ru-RU" sz="28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слова с ошибкой</a:t>
            </a:r>
            <a:endParaRPr lang="ru-RU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870325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гонит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вертит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пишит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мечтаит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A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4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слова, в которых пропущена </a:t>
            </a:r>
            <a:r>
              <a:rPr lang="ru-RU" sz="2800" b="1" dirty="0" err="1" smtClean="0">
                <a:solidFill>
                  <a:schemeClr val="tx1"/>
                </a:solidFill>
                <a:latin typeface="Cambria" pitchFamily="18" charset="0"/>
              </a:rPr>
              <a:t>сс</a:t>
            </a:r>
            <a:endParaRPr lang="ru-RU" sz="28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350878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иску..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тво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ба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ейн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проише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..</a:t>
                      </a: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твие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шо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..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 е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C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5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слова, на конце которых нужно написать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ь</a:t>
            </a:r>
            <a:endParaRPr lang="ru-RU" sz="28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160654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кирпич.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плач.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могуч.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прилеч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3 Answers,B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6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С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какого звука начинаются слова </a:t>
            </a:r>
            <a:endParaRPr lang="ru-RU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i="1" dirty="0" smtClean="0">
                <a:solidFill>
                  <a:schemeClr val="tx2"/>
                </a:solidFill>
                <a:latin typeface="Cambria" pitchFamily="18" charset="0"/>
              </a:rPr>
              <a:t>яма</a:t>
            </a:r>
            <a:r>
              <a:rPr lang="ru-RU" sz="2800" i="1" dirty="0">
                <a:solidFill>
                  <a:schemeClr val="tx2"/>
                </a:solidFill>
                <a:latin typeface="Cambria" pitchFamily="18" charset="0"/>
              </a:rPr>
              <a:t>, Яша, якорь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?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3573017"/>
          <a:ext cx="7272808" cy="23359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7920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[ </a:t>
                      </a: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я ]</a:t>
                      </a: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[ </a:t>
                      </a: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й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ourier New"/>
                          <a:ea typeface="Calibri"/>
                          <a:cs typeface="Courier New"/>
                        </a:rPr>
                        <a:t>'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]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17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[ а ]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71703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50912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30120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A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7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все раздельные написания.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15971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наклеить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наокне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навес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нарисовать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C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8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слова, в которых пропущен разделительный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ь</a:t>
            </a:r>
            <a:endParaRPr lang="ru-RU" sz="28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448339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сош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ёт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 ..ёмка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раз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ярённый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солов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и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296</Words>
  <Application>Microsoft Office PowerPoint</Application>
  <PresentationFormat>Экран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MURZIK</dc:creator>
  <cp:lastModifiedBy>admin</cp:lastModifiedBy>
  <cp:revision>21</cp:revision>
  <dcterms:created xsi:type="dcterms:W3CDTF">2011-09-19T03:42:55Z</dcterms:created>
  <dcterms:modified xsi:type="dcterms:W3CDTF">2013-02-22T07:14:50Z</dcterms:modified>
</cp:coreProperties>
</file>