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617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055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95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97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036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420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09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17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507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530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AF0D-0909-415A-B7E9-80F2AEE6180F}" type="datetimeFigureOut">
              <a:rPr lang="uk-UA" smtClean="0"/>
              <a:t>18.10.2012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ADB1-FEED-469B-9D73-FF2E20823A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844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3" y="1700808"/>
            <a:ext cx="1597025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700807"/>
            <a:ext cx="1590675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1332057"/>
            <a:ext cx="7845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/>
              <a:t>С</a:t>
            </a:r>
            <a:r>
              <a:rPr lang="uk-UA" sz="3200" dirty="0" smtClean="0"/>
              <a:t>початку множимо число 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35</a:t>
            </a:r>
            <a:r>
              <a:rPr lang="uk-UA" sz="3200" dirty="0" smtClean="0"/>
              <a:t> на одиниці (</a:t>
            </a:r>
            <a:r>
              <a:rPr lang="uk-UA" sz="3200" b="1" dirty="0" smtClean="0">
                <a:solidFill>
                  <a:srgbClr val="FF0000"/>
                </a:solidFill>
              </a:rPr>
              <a:t>4</a:t>
            </a:r>
            <a:r>
              <a:rPr lang="uk-UA" sz="3200" dirty="0" smtClean="0"/>
              <a:t>).</a:t>
            </a:r>
            <a:endParaRPr lang="uk-UA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340768"/>
            <a:ext cx="7225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Тепер множимо число 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35</a:t>
            </a:r>
            <a:r>
              <a:rPr lang="uk-UA" sz="3200" dirty="0" smtClean="0"/>
              <a:t> на десятки (</a:t>
            </a:r>
            <a:r>
              <a:rPr lang="uk-UA" sz="3200" b="1" dirty="0" smtClean="0">
                <a:solidFill>
                  <a:srgbClr val="FF0000"/>
                </a:solidFill>
              </a:rPr>
              <a:t>2</a:t>
            </a:r>
            <a:r>
              <a:rPr lang="uk-UA" sz="3200" dirty="0" smtClean="0"/>
              <a:t>).</a:t>
            </a:r>
            <a:endParaRPr lang="uk-UA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7048" y="1700808"/>
            <a:ext cx="1066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7810" y="1963803"/>
            <a:ext cx="30543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76" y="2597746"/>
            <a:ext cx="132238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09069" y="1844824"/>
            <a:ext cx="274699" cy="190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692724"/>
            <a:ext cx="1590675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434727" y="3722615"/>
            <a:ext cx="2796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Пам’ятай! Десятки пиши під десятками!</a:t>
            </a:r>
            <a:endParaRPr lang="uk-UA" sz="2800" b="1" dirty="0">
              <a:solidFill>
                <a:srgbClr val="FF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3749" y="2920767"/>
            <a:ext cx="10112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2346418" y="2338453"/>
            <a:ext cx="209358" cy="148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1933749" y="1672029"/>
            <a:ext cx="963613" cy="2565568"/>
            <a:chOff x="1933749" y="1672029"/>
            <a:chExt cx="963613" cy="2565568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3749" y="3061260"/>
              <a:ext cx="963613" cy="1176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6324" y="1672029"/>
              <a:ext cx="493713" cy="536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62" y="2362795"/>
            <a:ext cx="292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24" y="3060819"/>
            <a:ext cx="9636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35" y="2959099"/>
            <a:ext cx="17748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584916" y="5517232"/>
            <a:ext cx="394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Додаємо результати.</a:t>
            </a:r>
            <a:endParaRPr lang="uk-UA" sz="3200" b="1" dirty="0">
              <a:solidFill>
                <a:srgbClr val="FF0000"/>
              </a:solidFill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99" y="3573016"/>
            <a:ext cx="23352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27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7" grpId="0" animBg="1"/>
      <p:bldP spid="29" grpId="0" build="allAtOnce"/>
      <p:bldP spid="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Chernecka Marina</dc:creator>
  <cp:lastModifiedBy>User</cp:lastModifiedBy>
  <cp:revision>5</cp:revision>
  <dcterms:created xsi:type="dcterms:W3CDTF">2012-10-18T12:17:28Z</dcterms:created>
  <dcterms:modified xsi:type="dcterms:W3CDTF">2012-10-18T13:08:02Z</dcterms:modified>
</cp:coreProperties>
</file>