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68" r:id="rId6"/>
    <p:sldId id="269" r:id="rId7"/>
    <p:sldId id="271" r:id="rId8"/>
    <p:sldId id="27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люс 16"/>
          <p:cNvSpPr/>
          <p:nvPr/>
        </p:nvSpPr>
        <p:spPr>
          <a:xfrm>
            <a:off x="7380312" y="5157192"/>
            <a:ext cx="1368152" cy="144016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>
            <a:off x="5436096" y="5157192"/>
            <a:ext cx="1368152" cy="144016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3635896" y="5157192"/>
            <a:ext cx="1368152" cy="144016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2051720" y="5157192"/>
            <a:ext cx="1368152" cy="144016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179512" y="5229200"/>
            <a:ext cx="1368152" cy="1440160"/>
          </a:xfrm>
          <a:prstGeom prst="mathPlu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RBbF92IsJjU.jpg"/>
          <p:cNvPicPr>
            <a:picLocks noChangeAspect="1"/>
          </p:cNvPicPr>
          <p:nvPr/>
        </p:nvPicPr>
        <p:blipFill>
          <a:blip r:embed="rId3" cstate="print"/>
          <a:srcRect l="7626" t="10101" r="55650" b="69949"/>
          <a:stretch>
            <a:fillRect/>
          </a:stretch>
        </p:blipFill>
        <p:spPr>
          <a:xfrm>
            <a:off x="214282" y="857232"/>
            <a:ext cx="2664296" cy="1946986"/>
          </a:xfrm>
          <a:prstGeom prst="rect">
            <a:avLst/>
          </a:prstGeom>
        </p:spPr>
      </p:pic>
      <p:pic>
        <p:nvPicPr>
          <p:cNvPr id="3" name="Рисунок 2" descr="RBbF92IsJjU.jpg"/>
          <p:cNvPicPr>
            <a:picLocks noChangeAspect="1"/>
          </p:cNvPicPr>
          <p:nvPr/>
        </p:nvPicPr>
        <p:blipFill>
          <a:blip r:embed="rId3" cstate="print"/>
          <a:srcRect l="55650" t="10101" r="9039" b="70999"/>
          <a:stretch>
            <a:fillRect/>
          </a:stretch>
        </p:blipFill>
        <p:spPr>
          <a:xfrm>
            <a:off x="3143240" y="928670"/>
            <a:ext cx="2592288" cy="1866447"/>
          </a:xfrm>
          <a:prstGeom prst="rect">
            <a:avLst/>
          </a:prstGeom>
        </p:spPr>
      </p:pic>
      <p:pic>
        <p:nvPicPr>
          <p:cNvPr id="4" name="Рисунок 3" descr="RBbF92IsJjU.jpg"/>
          <p:cNvPicPr>
            <a:picLocks noChangeAspect="1"/>
          </p:cNvPicPr>
          <p:nvPr/>
        </p:nvPicPr>
        <p:blipFill>
          <a:blip r:embed="rId3" cstate="print"/>
          <a:srcRect l="6214" t="54200" r="57062" b="26900"/>
          <a:stretch>
            <a:fillRect/>
          </a:stretch>
        </p:blipFill>
        <p:spPr>
          <a:xfrm>
            <a:off x="214282" y="2857496"/>
            <a:ext cx="2736304" cy="1872208"/>
          </a:xfrm>
          <a:prstGeom prst="rect">
            <a:avLst/>
          </a:prstGeom>
        </p:spPr>
      </p:pic>
      <p:pic>
        <p:nvPicPr>
          <p:cNvPr id="5" name="Рисунок 4" descr="RBbF92IsJjU.jpg"/>
          <p:cNvPicPr>
            <a:picLocks noChangeAspect="1"/>
          </p:cNvPicPr>
          <p:nvPr/>
        </p:nvPicPr>
        <p:blipFill>
          <a:blip r:embed="rId3" cstate="print"/>
          <a:srcRect l="59323" t="54200" r="5366" b="26900"/>
          <a:stretch>
            <a:fillRect/>
          </a:stretch>
        </p:blipFill>
        <p:spPr>
          <a:xfrm>
            <a:off x="6143636" y="2928934"/>
            <a:ext cx="2592288" cy="1866447"/>
          </a:xfrm>
          <a:prstGeom prst="rect">
            <a:avLst/>
          </a:prstGeom>
        </p:spPr>
      </p:pic>
      <p:pic>
        <p:nvPicPr>
          <p:cNvPr id="6" name="Рисунок 5" descr="RBbF92IsJjU.jpg"/>
          <p:cNvPicPr>
            <a:picLocks noChangeAspect="1"/>
          </p:cNvPicPr>
          <p:nvPr/>
        </p:nvPicPr>
        <p:blipFill>
          <a:blip r:embed="rId3" cstate="print"/>
          <a:srcRect l="33051" t="74150" r="31638" b="6951"/>
          <a:stretch>
            <a:fillRect/>
          </a:stretch>
        </p:blipFill>
        <p:spPr>
          <a:xfrm>
            <a:off x="6072198" y="928670"/>
            <a:ext cx="2592288" cy="1866448"/>
          </a:xfrm>
          <a:prstGeom prst="rect">
            <a:avLst/>
          </a:prstGeom>
        </p:spPr>
      </p:pic>
      <p:pic>
        <p:nvPicPr>
          <p:cNvPr id="11" name="Рисунок 10" descr="gKWbm7X0F9U.jpg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/>
          <a:srcRect l="51256" t="71053" r="36353" b="19839"/>
          <a:stretch>
            <a:fillRect/>
          </a:stretch>
        </p:blipFill>
        <p:spPr>
          <a:xfrm>
            <a:off x="251520" y="5229200"/>
            <a:ext cx="1296144" cy="129614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785918" y="142852"/>
            <a:ext cx="59298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Подбери пиктограмму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6-конечная звезда 19">
            <a:hlinkClick r:id="" action="ppaction://hlinkshowjump?jump=nextslide" highlightClick="1"/>
          </p:cNvPr>
          <p:cNvSpPr/>
          <p:nvPr/>
        </p:nvSpPr>
        <p:spPr>
          <a:xfrm>
            <a:off x="8786810" y="6500834"/>
            <a:ext cx="357190" cy="35716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gKWbm7X0F9U.jpg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/>
          <a:srcRect l="10643" t="81173" r="76966" b="9719"/>
          <a:stretch>
            <a:fillRect/>
          </a:stretch>
        </p:blipFill>
        <p:spPr>
          <a:xfrm>
            <a:off x="2051720" y="5229200"/>
            <a:ext cx="1296144" cy="1296144"/>
          </a:xfrm>
          <a:prstGeom prst="rect">
            <a:avLst/>
          </a:prstGeom>
        </p:spPr>
      </p:pic>
      <p:pic>
        <p:nvPicPr>
          <p:cNvPr id="8" name="Рисунок 7" descr="gKWbm7X0F9U.jpg"/>
          <p:cNvPicPr>
            <a:picLocks noChangeAspect="1"/>
          </p:cNvPicPr>
          <p:nvPr/>
        </p:nvPicPr>
        <p:blipFill>
          <a:blip r:embed="rId4" cstate="print"/>
          <a:srcRect l="24410" t="81173" r="63199" b="9719"/>
          <a:stretch>
            <a:fillRect/>
          </a:stretch>
        </p:blipFill>
        <p:spPr>
          <a:xfrm>
            <a:off x="3707904" y="5301208"/>
            <a:ext cx="1296144" cy="1296144"/>
          </a:xfrm>
          <a:prstGeom prst="rect">
            <a:avLst/>
          </a:prstGeom>
        </p:spPr>
      </p:pic>
      <p:pic>
        <p:nvPicPr>
          <p:cNvPr id="7" name="Рисунок 6" descr="gKWbm7X0F9U.jpg"/>
          <p:cNvPicPr>
            <a:picLocks noChangeAspect="1"/>
          </p:cNvPicPr>
          <p:nvPr/>
        </p:nvPicPr>
        <p:blipFill>
          <a:blip r:embed="rId4" cstate="print"/>
          <a:srcRect l="24410" t="51318" r="63199" b="39573"/>
          <a:stretch>
            <a:fillRect/>
          </a:stretch>
        </p:blipFill>
        <p:spPr>
          <a:xfrm>
            <a:off x="5436096" y="5229200"/>
            <a:ext cx="1296144" cy="1296144"/>
          </a:xfrm>
          <a:prstGeom prst="rect">
            <a:avLst/>
          </a:prstGeom>
        </p:spPr>
      </p:pic>
      <p:pic>
        <p:nvPicPr>
          <p:cNvPr id="12" name="Рисунок 11" descr="gKWbm7X0F9U.jpg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/>
          <a:srcRect l="51256" t="51824" r="36353" b="39067"/>
          <a:stretch>
            <a:fillRect/>
          </a:stretch>
        </p:blipFill>
        <p:spPr>
          <a:xfrm>
            <a:off x="7380312" y="5229200"/>
            <a:ext cx="1296144" cy="129614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0.06302 -0.587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14167 -0.3043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15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0.31493 -0.5879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2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-0.16528 -0.5668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28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3936 L -0.05503 -0.3043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17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4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928670"/>
            <a:ext cx="2571747" cy="1690607"/>
          </a:xfrm>
          <a:prstGeom prst="roundRect">
            <a:avLst/>
          </a:prstGeom>
        </p:spPr>
      </p:pic>
      <p:pic>
        <p:nvPicPr>
          <p:cNvPr id="3" name="Рисунок 2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928670"/>
            <a:ext cx="2377867" cy="1928810"/>
          </a:xfrm>
          <a:prstGeom prst="roundRect">
            <a:avLst/>
          </a:prstGeom>
        </p:spPr>
      </p:pic>
      <p:pic>
        <p:nvPicPr>
          <p:cNvPr id="4" name="Рисунок 3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610" y="1000108"/>
            <a:ext cx="2290922" cy="1708374"/>
          </a:xfrm>
          <a:prstGeom prst="roundRect">
            <a:avLst/>
          </a:prstGeom>
        </p:spPr>
      </p:pic>
      <p:pic>
        <p:nvPicPr>
          <p:cNvPr id="5" name="Рисунок 4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3214686"/>
            <a:ext cx="2571747" cy="1656379"/>
          </a:xfrm>
          <a:prstGeom prst="roundRect">
            <a:avLst/>
          </a:prstGeom>
        </p:spPr>
      </p:pic>
      <p:pic>
        <p:nvPicPr>
          <p:cNvPr id="6" name="Рисунок 5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3288655"/>
            <a:ext cx="2571747" cy="1923747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85918" y="142852"/>
            <a:ext cx="4795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Подбери картинку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b_lBovyvV9Q.jpg"/>
          <p:cNvPicPr>
            <a:picLocks noChangeAspect="1"/>
          </p:cNvPicPr>
          <p:nvPr/>
        </p:nvPicPr>
        <p:blipFill>
          <a:blip r:embed="rId8"/>
          <a:srcRect l="75167" t="53125" r="1064" b="30208"/>
          <a:stretch>
            <a:fillRect/>
          </a:stretch>
        </p:blipFill>
        <p:spPr>
          <a:xfrm>
            <a:off x="3857620" y="5286388"/>
            <a:ext cx="1214446" cy="1143008"/>
          </a:xfrm>
          <a:prstGeom prst="rect">
            <a:avLst/>
          </a:prstGeom>
        </p:spPr>
      </p:pic>
      <p:sp>
        <p:nvSpPr>
          <p:cNvPr id="13" name="Улыбающееся лицо 12">
            <a:hlinkClick r:id="" action="ppaction://hlinkshowjump?jump=nextslide"/>
          </p:cNvPr>
          <p:cNvSpPr/>
          <p:nvPr/>
        </p:nvSpPr>
        <p:spPr>
          <a:xfrm>
            <a:off x="4000496" y="5429264"/>
            <a:ext cx="1000132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8.67052E-7 L -0.35452 -0.566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-2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928670"/>
            <a:ext cx="2571747" cy="1690607"/>
          </a:xfrm>
          <a:prstGeom prst="roundRect">
            <a:avLst/>
          </a:prstGeom>
        </p:spPr>
      </p:pic>
      <p:pic>
        <p:nvPicPr>
          <p:cNvPr id="3" name="Рисунок 2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928670"/>
            <a:ext cx="2377867" cy="1928810"/>
          </a:xfrm>
          <a:prstGeom prst="roundRect">
            <a:avLst/>
          </a:prstGeom>
        </p:spPr>
      </p:pic>
      <p:pic>
        <p:nvPicPr>
          <p:cNvPr id="4" name="Рисунок 3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610" y="1000108"/>
            <a:ext cx="2290922" cy="1708374"/>
          </a:xfrm>
          <a:prstGeom prst="roundRect">
            <a:avLst/>
          </a:prstGeom>
        </p:spPr>
      </p:pic>
      <p:pic>
        <p:nvPicPr>
          <p:cNvPr id="5" name="Рисунок 4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3214686"/>
            <a:ext cx="2571747" cy="1656379"/>
          </a:xfrm>
          <a:prstGeom prst="roundRect">
            <a:avLst/>
          </a:prstGeom>
        </p:spPr>
      </p:pic>
      <p:pic>
        <p:nvPicPr>
          <p:cNvPr id="6" name="Рисунок 5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3288655"/>
            <a:ext cx="2571747" cy="1923747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85918" y="142852"/>
            <a:ext cx="4795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Подбери картинку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b_lBovyvV9Q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7620" y="5295318"/>
            <a:ext cx="1214446" cy="1125148"/>
          </a:xfrm>
          <a:prstGeom prst="rect">
            <a:avLst/>
          </a:prstGeom>
        </p:spPr>
      </p:pic>
      <p:sp>
        <p:nvSpPr>
          <p:cNvPr id="10" name="Улыбающееся лицо 9">
            <a:hlinkClick r:id="" action="ppaction://hlinkshowjump?jump=nextslide"/>
          </p:cNvPr>
          <p:cNvSpPr/>
          <p:nvPr/>
        </p:nvSpPr>
        <p:spPr>
          <a:xfrm>
            <a:off x="3929058" y="5429264"/>
            <a:ext cx="1000132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31112 -0.56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928670"/>
            <a:ext cx="2571747" cy="1690607"/>
          </a:xfrm>
          <a:prstGeom prst="roundRect">
            <a:avLst/>
          </a:prstGeom>
        </p:spPr>
      </p:pic>
      <p:pic>
        <p:nvPicPr>
          <p:cNvPr id="3" name="Рисунок 2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928670"/>
            <a:ext cx="2377867" cy="1928810"/>
          </a:xfrm>
          <a:prstGeom prst="roundRect">
            <a:avLst/>
          </a:prstGeom>
        </p:spPr>
      </p:pic>
      <p:pic>
        <p:nvPicPr>
          <p:cNvPr id="4" name="Рисунок 3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610" y="1000108"/>
            <a:ext cx="2290922" cy="1708374"/>
          </a:xfrm>
          <a:prstGeom prst="roundRect">
            <a:avLst/>
          </a:prstGeom>
        </p:spPr>
      </p:pic>
      <p:pic>
        <p:nvPicPr>
          <p:cNvPr id="5" name="Рисунок 4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3214686"/>
            <a:ext cx="2571747" cy="1656379"/>
          </a:xfrm>
          <a:prstGeom prst="roundRect">
            <a:avLst/>
          </a:prstGeom>
        </p:spPr>
      </p:pic>
      <p:pic>
        <p:nvPicPr>
          <p:cNvPr id="6" name="Рисунок 5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3288655"/>
            <a:ext cx="2571747" cy="1923747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85918" y="142852"/>
            <a:ext cx="4795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Подбери картинку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b_lBovyvV9Q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2269" y="5295318"/>
            <a:ext cx="1125148" cy="1125148"/>
          </a:xfrm>
          <a:prstGeom prst="rect">
            <a:avLst/>
          </a:prstGeom>
        </p:spPr>
      </p:pic>
      <p:sp>
        <p:nvSpPr>
          <p:cNvPr id="9" name="Улыбающееся лицо 8">
            <a:hlinkClick r:id="" action="ppaction://hlinkshowjump?jump=nextslide"/>
          </p:cNvPr>
          <p:cNvSpPr/>
          <p:nvPr/>
        </p:nvSpPr>
        <p:spPr>
          <a:xfrm>
            <a:off x="3929058" y="5357826"/>
            <a:ext cx="1000132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4624E-7 L 0.29132 -0.217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1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928670"/>
            <a:ext cx="2571747" cy="1690607"/>
          </a:xfrm>
          <a:prstGeom prst="roundRect">
            <a:avLst/>
          </a:prstGeom>
        </p:spPr>
      </p:pic>
      <p:pic>
        <p:nvPicPr>
          <p:cNvPr id="3" name="Рисунок 2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928670"/>
            <a:ext cx="2377867" cy="1928810"/>
          </a:xfrm>
          <a:prstGeom prst="roundRect">
            <a:avLst/>
          </a:prstGeom>
        </p:spPr>
      </p:pic>
      <p:pic>
        <p:nvPicPr>
          <p:cNvPr id="4" name="Рисунок 3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610" y="1000108"/>
            <a:ext cx="2290922" cy="1708374"/>
          </a:xfrm>
          <a:prstGeom prst="roundRect">
            <a:avLst/>
          </a:prstGeom>
        </p:spPr>
      </p:pic>
      <p:pic>
        <p:nvPicPr>
          <p:cNvPr id="5" name="Рисунок 4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3214686"/>
            <a:ext cx="2571747" cy="1656379"/>
          </a:xfrm>
          <a:prstGeom prst="roundRect">
            <a:avLst/>
          </a:prstGeom>
        </p:spPr>
      </p:pic>
      <p:pic>
        <p:nvPicPr>
          <p:cNvPr id="6" name="Рисунок 5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3288655"/>
            <a:ext cx="2571747" cy="1923747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85918" y="142852"/>
            <a:ext cx="4795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Подбери картинку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b_lBovyvV9Q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2269" y="5306295"/>
            <a:ext cx="1125148" cy="1103193"/>
          </a:xfrm>
          <a:prstGeom prst="rect">
            <a:avLst/>
          </a:prstGeom>
        </p:spPr>
      </p:pic>
      <p:sp>
        <p:nvSpPr>
          <p:cNvPr id="9" name="Улыбающееся лицо 8">
            <a:hlinkClick r:id="" action="ppaction://hlinkshowjump?jump=nextslide"/>
          </p:cNvPr>
          <p:cNvSpPr/>
          <p:nvPr/>
        </p:nvSpPr>
        <p:spPr>
          <a:xfrm>
            <a:off x="3929058" y="5357826"/>
            <a:ext cx="1000132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09249E-7 L -0.32673 -0.269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-1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928670"/>
            <a:ext cx="2571747" cy="1690607"/>
          </a:xfrm>
          <a:prstGeom prst="roundRect">
            <a:avLst/>
          </a:prstGeom>
        </p:spPr>
      </p:pic>
      <p:pic>
        <p:nvPicPr>
          <p:cNvPr id="3" name="Рисунок 2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928670"/>
            <a:ext cx="2377867" cy="1928810"/>
          </a:xfrm>
          <a:prstGeom prst="roundRect">
            <a:avLst/>
          </a:prstGeom>
        </p:spPr>
      </p:pic>
      <p:pic>
        <p:nvPicPr>
          <p:cNvPr id="4" name="Рисунок 3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610" y="1000108"/>
            <a:ext cx="2290922" cy="1708374"/>
          </a:xfrm>
          <a:prstGeom prst="roundRect">
            <a:avLst/>
          </a:prstGeom>
        </p:spPr>
      </p:pic>
      <p:pic>
        <p:nvPicPr>
          <p:cNvPr id="5" name="Рисунок 4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3214686"/>
            <a:ext cx="2571747" cy="1656379"/>
          </a:xfrm>
          <a:prstGeom prst="roundRect">
            <a:avLst/>
          </a:prstGeom>
        </p:spPr>
      </p:pic>
      <p:pic>
        <p:nvPicPr>
          <p:cNvPr id="6" name="Рисунок 5" descr="455133.jpg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3636" y="3288655"/>
            <a:ext cx="2571747" cy="1923747"/>
          </a:xfrm>
          <a:prstGeom prst="round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85918" y="142852"/>
            <a:ext cx="47951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Подбери картинку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b_lBovyvV9Q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02269" y="5328904"/>
            <a:ext cx="1125148" cy="1057974"/>
          </a:xfrm>
          <a:prstGeom prst="rect">
            <a:avLst/>
          </a:prstGeom>
        </p:spPr>
      </p:pic>
      <p:sp>
        <p:nvSpPr>
          <p:cNvPr id="9" name="Улыбающееся лицо 8">
            <a:hlinkClick r:id="" action="ppaction://hlinkshowjump?jump=nextslide"/>
          </p:cNvPr>
          <p:cNvSpPr/>
          <p:nvPr/>
        </p:nvSpPr>
        <p:spPr>
          <a:xfrm>
            <a:off x="3929058" y="5429264"/>
            <a:ext cx="1000132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6185E-6 L -1.38889E-6 -0.629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nepr.dobav.pp.ua/upload/normal/super_konki_3654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4915" t="6554" r="23811"/>
          <a:stretch>
            <a:fillRect/>
          </a:stretch>
        </p:blipFill>
        <p:spPr bwMode="auto">
          <a:xfrm>
            <a:off x="1428728" y="1428736"/>
            <a:ext cx="1714512" cy="1685909"/>
          </a:xfrm>
          <a:prstGeom prst="rect">
            <a:avLst/>
          </a:prstGeom>
          <a:noFill/>
        </p:spPr>
      </p:pic>
      <p:pic>
        <p:nvPicPr>
          <p:cNvPr id="1028" name="Picture 4" descr="http://pda.fedpress.ru/sites/fedpress/files/balyuk/news/vorota_hokkeynye_trenirovochnye_para.jpg"/>
          <p:cNvPicPr>
            <a:picLocks noChangeAspect="1" noChangeArrowheads="1"/>
          </p:cNvPicPr>
          <p:nvPr/>
        </p:nvPicPr>
        <p:blipFill>
          <a:blip r:embed="rId4" cstate="print"/>
          <a:srcRect l="15000" t="16725" r="13750" b="8010"/>
          <a:stretch>
            <a:fillRect/>
          </a:stretch>
        </p:blipFill>
        <p:spPr bwMode="auto">
          <a:xfrm>
            <a:off x="3500430" y="1500174"/>
            <a:ext cx="2105484" cy="1662224"/>
          </a:xfrm>
          <a:prstGeom prst="rect">
            <a:avLst/>
          </a:prstGeom>
          <a:noFill/>
        </p:spPr>
      </p:pic>
      <p:pic>
        <p:nvPicPr>
          <p:cNvPr id="1030" name="Picture 6" descr="http://tuteishi.by/images/catalog/product/0d4733266d36397e9f9c2abd1bd22d7a-620x620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877" t="22581" r="3672" b="22143"/>
          <a:stretch>
            <a:fillRect/>
          </a:stretch>
        </p:blipFill>
        <p:spPr bwMode="auto">
          <a:xfrm>
            <a:off x="2214546" y="3500438"/>
            <a:ext cx="2627762" cy="1191252"/>
          </a:xfrm>
          <a:prstGeom prst="rect">
            <a:avLst/>
          </a:prstGeom>
          <a:noFill/>
        </p:spPr>
      </p:pic>
      <p:pic>
        <p:nvPicPr>
          <p:cNvPr id="1032" name="Picture 8" descr="http://www.1000avto.ru/content/articles/images/1328443515.jpe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480" b="12223"/>
          <a:stretch>
            <a:fillRect/>
          </a:stretch>
        </p:blipFill>
        <p:spPr bwMode="auto">
          <a:xfrm>
            <a:off x="2928926" y="4714884"/>
            <a:ext cx="3335460" cy="1371002"/>
          </a:xfrm>
          <a:prstGeom prst="rect">
            <a:avLst/>
          </a:prstGeom>
          <a:noFill/>
        </p:spPr>
      </p:pic>
      <p:pic>
        <p:nvPicPr>
          <p:cNvPr id="1034" name="Picture 10" descr="http://www.langolodellosport.com/uploadcms/37591372013_PROD_DETAIL_DESKTOP%20(3)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27000" r="27101"/>
          <a:stretch>
            <a:fillRect/>
          </a:stretch>
        </p:blipFill>
        <p:spPr bwMode="auto">
          <a:xfrm>
            <a:off x="5857884" y="1785926"/>
            <a:ext cx="1710930" cy="2818002"/>
          </a:xfrm>
          <a:prstGeom prst="rect">
            <a:avLst/>
          </a:prstGeom>
          <a:noFill/>
        </p:spPr>
      </p:pic>
      <p:pic>
        <p:nvPicPr>
          <p:cNvPr id="9" name="Рисунок 8" descr="Зима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5852" y="1357298"/>
            <a:ext cx="6289007" cy="492922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357290" y="142852"/>
            <a:ext cx="66972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Запомни что на картинке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929586" y="6143644"/>
            <a:ext cx="928694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8072462" y="6000768"/>
            <a:ext cx="571504" cy="714356"/>
          </a:xfrm>
          <a:prstGeom prst="star6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/>
          <p:nvPr/>
        </p:nvSpPr>
        <p:spPr>
          <a:xfrm>
            <a:off x="1285852" y="285728"/>
            <a:ext cx="6190938" cy="2858912"/>
          </a:xfrm>
          <a:custGeom>
            <a:avLst/>
            <a:gdLst>
              <a:gd name="connsiteX0" fmla="*/ 3087974 w 6190938"/>
              <a:gd name="connsiteY0" fmla="*/ 1858780 h 1858780"/>
              <a:gd name="connsiteX1" fmla="*/ 0 w 6190938"/>
              <a:gd name="connsiteY1" fmla="*/ 74951 h 1858780"/>
              <a:gd name="connsiteX2" fmla="*/ 6190938 w 6190938"/>
              <a:gd name="connsiteY2" fmla="*/ 0 h 1858780"/>
              <a:gd name="connsiteX3" fmla="*/ 3087974 w 6190938"/>
              <a:gd name="connsiteY3" fmla="*/ 1858780 h 185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0938" h="1858780">
                <a:moveTo>
                  <a:pt x="3087974" y="1858780"/>
                </a:moveTo>
                <a:lnTo>
                  <a:pt x="0" y="74951"/>
                </a:lnTo>
                <a:lnTo>
                  <a:pt x="6190938" y="0"/>
                </a:lnTo>
                <a:lnTo>
                  <a:pt x="3087974" y="185878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2285984" y="3000372"/>
            <a:ext cx="4064254" cy="3500462"/>
            <a:chOff x="2428860" y="3143248"/>
            <a:chExt cx="4064254" cy="3500462"/>
          </a:xfrm>
        </p:grpSpPr>
        <p:sp>
          <p:nvSpPr>
            <p:cNvPr id="3" name="Овал 2"/>
            <p:cNvSpPr/>
            <p:nvPr/>
          </p:nvSpPr>
          <p:spPr>
            <a:xfrm>
              <a:off x="2500298" y="3143248"/>
              <a:ext cx="3929090" cy="3500462"/>
            </a:xfrm>
            <a:prstGeom prst="ellips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428860" y="4500570"/>
              <a:ext cx="406425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МОЛОДЕЦ!!!</a:t>
              </a:r>
              <a:endPara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ru-RU" sz="6000" b="1" dirty="0" smtClean="0">
                <a:effectLst/>
              </a:rPr>
              <a:t>Иванова </a:t>
            </a:r>
            <a:br>
              <a:rPr lang="ru-RU" sz="6000" b="1" dirty="0" smtClean="0">
                <a:effectLst/>
              </a:rPr>
            </a:br>
            <a:r>
              <a:rPr lang="ru-RU" sz="6000" b="1" dirty="0" smtClean="0">
                <a:effectLst/>
              </a:rPr>
              <a:t>Ольга </a:t>
            </a:r>
            <a:br>
              <a:rPr lang="ru-RU" sz="6000" b="1" dirty="0" smtClean="0">
                <a:effectLst/>
              </a:rPr>
            </a:br>
            <a:r>
              <a:rPr lang="ru-RU" sz="6000" b="1" dirty="0" smtClean="0">
                <a:effectLst/>
              </a:rPr>
              <a:t>Валерьевна</a:t>
            </a:r>
            <a:endParaRPr lang="ru-RU" sz="6000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9144000" cy="93610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МБДОУ № 266  инструктор по ФК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25</Words>
  <Application>Microsoft Office PowerPoint</Application>
  <PresentationFormat>Экран (4:3)</PresentationFormat>
  <Paragraphs>10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Иванова  Ольга  Валерьевна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Иванова  Ольга  Валерьевна</dc:title>
  <dc:creator>aleksandr</dc:creator>
  <cp:lastModifiedBy>user</cp:lastModifiedBy>
  <cp:revision>17</cp:revision>
  <dcterms:created xsi:type="dcterms:W3CDTF">2015-02-19T19:00:50Z</dcterms:created>
  <dcterms:modified xsi:type="dcterms:W3CDTF">2015-02-20T10:12:34Z</dcterms:modified>
</cp:coreProperties>
</file>