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1" r:id="rId4"/>
    <p:sldId id="261" r:id="rId5"/>
    <p:sldId id="264" r:id="rId6"/>
    <p:sldId id="271" r:id="rId7"/>
    <p:sldId id="270" r:id="rId8"/>
    <p:sldId id="269" r:id="rId9"/>
    <p:sldId id="268" r:id="rId10"/>
    <p:sldId id="267" r:id="rId11"/>
    <p:sldId id="266" r:id="rId12"/>
    <p:sldId id="262" r:id="rId13"/>
    <p:sldId id="275" r:id="rId14"/>
    <p:sldId id="274" r:id="rId15"/>
    <p:sldId id="273" r:id="rId16"/>
    <p:sldId id="272" r:id="rId17"/>
    <p:sldId id="280" r:id="rId18"/>
    <p:sldId id="279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955" autoAdjust="0"/>
    <p:restoredTop sz="94660"/>
  </p:normalViewPr>
  <p:slideViewPr>
    <p:cSldViewPr>
      <p:cViewPr varScale="1">
        <p:scale>
          <a:sx n="72" d="100"/>
          <a:sy n="72" d="100"/>
        </p:scale>
        <p:origin x="-9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0;&#1075;&#1088;&#1072;.pptx" TargetMode="Externa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8.xml"/><Relationship Id="rId18" Type="http://schemas.openxmlformats.org/officeDocument/2006/relationships/slide" Target="slide13.xml"/><Relationship Id="rId3" Type="http://schemas.openxmlformats.org/officeDocument/2006/relationships/slide" Target="slide14.xml"/><Relationship Id="rId7" Type="http://schemas.openxmlformats.org/officeDocument/2006/relationships/slide" Target="slide19.xml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" Type="http://schemas.openxmlformats.org/officeDocument/2006/relationships/image" Target="../media/image2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4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slide" Target="slide17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6000" b="1" dirty="0" smtClean="0">
                <a:effectLst/>
              </a:rPr>
              <a:t>Иванова </a:t>
            </a:r>
            <a:br>
              <a:rPr lang="ru-RU" sz="6000" b="1" dirty="0" smtClean="0">
                <a:effectLst/>
              </a:rPr>
            </a:br>
            <a:r>
              <a:rPr lang="ru-RU" sz="6000" b="1" dirty="0" smtClean="0">
                <a:effectLst/>
              </a:rPr>
              <a:t>Ольга </a:t>
            </a:r>
            <a:br>
              <a:rPr lang="ru-RU" sz="6000" b="1" dirty="0" smtClean="0">
                <a:effectLst/>
              </a:rPr>
            </a:br>
            <a:r>
              <a:rPr lang="ru-RU" sz="6000" b="1" dirty="0" smtClean="0">
                <a:effectLst/>
              </a:rPr>
              <a:t>Валерьевна</a:t>
            </a:r>
            <a:endParaRPr lang="ru-RU" sz="60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9361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МБДОУ № 266  инструктор по ФК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5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25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34_5_orig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2704" cy="6858000"/>
          </a:xfrm>
          <a:prstGeom prst="roundRect">
            <a:avLst/>
          </a:prstGeom>
        </p:spPr>
      </p:pic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1876301_4-man-r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21098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46275" cy="6858000"/>
          </a:xfrm>
          <a:prstGeom prst="roundRect">
            <a:avLst/>
          </a:prstGeom>
        </p:spPr>
      </p:pic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nowboar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muLABHjO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84" t="30050" r="13681" b="20601"/>
          <a:stretch>
            <a:fillRect/>
          </a:stretch>
        </p:blipFill>
        <p:spPr>
          <a:xfrm>
            <a:off x="2483767" y="1484784"/>
            <a:ext cx="4466027" cy="396044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ЗИМНИЕ   ВИДЫ   СПОРТА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54665" y="5733256"/>
            <a:ext cx="1836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Узнай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>
            <a:hlinkClick r:id="rId5" action="ppaction://hlinkpres?slideindex=1&amp;slidetitle="/>
          </p:cNvPr>
          <p:cNvSpPr/>
          <p:nvPr/>
        </p:nvSpPr>
        <p:spPr>
          <a:xfrm>
            <a:off x="5076056" y="5733256"/>
            <a:ext cx="3677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Проверь себя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2928934"/>
            <a:ext cx="7380312" cy="1296144"/>
            <a:chOff x="0" y="4653136"/>
            <a:chExt cx="7380312" cy="129614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547664" y="4653136"/>
              <a:ext cx="5832648" cy="1296144"/>
              <a:chOff x="1619672" y="5013176"/>
              <a:chExt cx="5832648" cy="1296144"/>
            </a:xfrm>
          </p:grpSpPr>
          <p:pic>
            <p:nvPicPr>
              <p:cNvPr id="16" name="Рисунок 15" descr="gKWbm7X0F9U.jp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24410" t="81173" r="63199" b="9719"/>
              <a:stretch>
                <a:fillRect/>
              </a:stretch>
            </p:blipFill>
            <p:spPr>
              <a:xfrm>
                <a:off x="1619672" y="5013176"/>
                <a:ext cx="1296144" cy="1296144"/>
              </a:xfrm>
              <a:prstGeom prst="rect">
                <a:avLst/>
              </a:prstGeom>
            </p:spPr>
          </p:pic>
          <p:pic>
            <p:nvPicPr>
              <p:cNvPr id="18" name="Рисунок 17" descr="gKWbm7X0F9U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37489" t="81173" r="50120" b="9719"/>
              <a:stretch>
                <a:fillRect/>
              </a:stretch>
            </p:blipFill>
            <p:spPr>
              <a:xfrm>
                <a:off x="3203848" y="5013176"/>
                <a:ext cx="1296144" cy="1296144"/>
              </a:xfrm>
              <a:prstGeom prst="rect">
                <a:avLst/>
              </a:prstGeom>
            </p:spPr>
          </p:pic>
          <p:pic>
            <p:nvPicPr>
              <p:cNvPr id="19" name="Рисунок 18" descr="gKWbm7X0F9U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51256" t="71053" r="36353" b="19839"/>
              <a:stretch>
                <a:fillRect/>
              </a:stretch>
            </p:blipFill>
            <p:spPr>
              <a:xfrm>
                <a:off x="4716016" y="5013176"/>
                <a:ext cx="1296144" cy="1296144"/>
              </a:xfrm>
              <a:prstGeom prst="rect">
                <a:avLst/>
              </a:prstGeom>
            </p:spPr>
          </p:pic>
          <p:pic>
            <p:nvPicPr>
              <p:cNvPr id="20" name="Рисунок 19" descr="gKWbm7X0F9U.jpg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51256" t="81173" r="36353" b="9719"/>
              <a:stretch>
                <a:fillRect/>
              </a:stretch>
            </p:blipFill>
            <p:spPr>
              <a:xfrm>
                <a:off x="6156176" y="5013176"/>
                <a:ext cx="1296144" cy="1296144"/>
              </a:xfrm>
              <a:prstGeom prst="rect">
                <a:avLst/>
              </a:prstGeom>
            </p:spPr>
          </p:pic>
        </p:grpSp>
        <p:pic>
          <p:nvPicPr>
            <p:cNvPr id="27" name="Рисунок 26" descr="gKWbm7X0F9U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10618" t="61100" r="77139" b="29900"/>
            <a:stretch>
              <a:fillRect/>
            </a:stretch>
          </p:blipFill>
          <p:spPr>
            <a:xfrm>
              <a:off x="0" y="4653136"/>
              <a:ext cx="1440160" cy="129614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251520" y="2852936"/>
            <a:ext cx="7200800" cy="1440160"/>
            <a:chOff x="251520" y="3284984"/>
            <a:chExt cx="7200800" cy="1440160"/>
          </a:xfrm>
        </p:grpSpPr>
        <p:pic>
          <p:nvPicPr>
            <p:cNvPr id="5" name="Рисунок 4" descr="gKWbm7X0F9U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10643" t="71053" r="76967" b="19839"/>
            <a:stretch>
              <a:fillRect/>
            </a:stretch>
          </p:blipFill>
          <p:spPr>
            <a:xfrm>
              <a:off x="251520" y="3284984"/>
              <a:ext cx="1296144" cy="1296144"/>
            </a:xfrm>
            <a:prstGeom prst="roundRect">
              <a:avLst/>
            </a:prstGeom>
          </p:spPr>
        </p:pic>
        <p:pic>
          <p:nvPicPr>
            <p:cNvPr id="10" name="Рисунок 9" descr="gKWbm7X0F9U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38178" t="61438" r="50120" b="29454"/>
            <a:stretch>
              <a:fillRect/>
            </a:stretch>
          </p:blipFill>
          <p:spPr>
            <a:xfrm>
              <a:off x="1691680" y="3356992"/>
              <a:ext cx="1224136" cy="1296144"/>
            </a:xfrm>
            <a:prstGeom prst="rect">
              <a:avLst/>
            </a:prstGeom>
          </p:spPr>
        </p:pic>
        <p:pic>
          <p:nvPicPr>
            <p:cNvPr id="12" name="Рисунок 11" descr="gKWbm7X0F9U.jp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51256" t="61438" r="36353" b="29454"/>
            <a:stretch>
              <a:fillRect/>
            </a:stretch>
          </p:blipFill>
          <p:spPr>
            <a:xfrm>
              <a:off x="3131840" y="3356992"/>
              <a:ext cx="1296144" cy="1296144"/>
            </a:xfrm>
            <a:prstGeom prst="rect">
              <a:avLst/>
            </a:prstGeom>
          </p:spPr>
        </p:pic>
        <p:pic>
          <p:nvPicPr>
            <p:cNvPr id="13" name="Рисунок 12" descr="gKWbm7X0F9U.jp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10643" t="81173" r="76966" b="9719"/>
            <a:stretch>
              <a:fillRect/>
            </a:stretch>
          </p:blipFill>
          <p:spPr>
            <a:xfrm>
              <a:off x="4644008" y="3429000"/>
              <a:ext cx="1296144" cy="1296144"/>
            </a:xfrm>
            <a:prstGeom prst="rect">
              <a:avLst/>
            </a:prstGeom>
          </p:spPr>
        </p:pic>
        <p:pic>
          <p:nvPicPr>
            <p:cNvPr id="14" name="Рисунок 13" descr="gKWbm7X0F9U.jp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24410" t="71053" r="63199" b="19839"/>
            <a:stretch>
              <a:fillRect/>
            </a:stretch>
          </p:blipFill>
          <p:spPr>
            <a:xfrm>
              <a:off x="6156176" y="3429000"/>
              <a:ext cx="1296144" cy="1296144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14282" y="2928934"/>
            <a:ext cx="7200800" cy="1368152"/>
            <a:chOff x="179512" y="1772816"/>
            <a:chExt cx="7200800" cy="1368152"/>
          </a:xfrm>
        </p:grpSpPr>
        <p:pic>
          <p:nvPicPr>
            <p:cNvPr id="3" name="Рисунок 2" descr="gKWbm7X0F9U.jp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10643" t="51480" r="76278" b="39412"/>
            <a:stretch>
              <a:fillRect/>
            </a:stretch>
          </p:blipFill>
          <p:spPr>
            <a:xfrm>
              <a:off x="179512" y="1772816"/>
              <a:ext cx="1368152" cy="1296144"/>
            </a:xfrm>
            <a:prstGeom prst="rect">
              <a:avLst/>
            </a:prstGeom>
          </p:spPr>
        </p:pic>
        <p:pic>
          <p:nvPicPr>
            <p:cNvPr id="4" name="Рисунок 3" descr="gKWbm7X0F9U.jpg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24410" t="51318" r="63199" b="39573"/>
            <a:stretch>
              <a:fillRect/>
            </a:stretch>
          </p:blipFill>
          <p:spPr>
            <a:xfrm>
              <a:off x="1547664" y="1772816"/>
              <a:ext cx="1296144" cy="1296144"/>
            </a:xfrm>
            <a:prstGeom prst="rect">
              <a:avLst/>
            </a:prstGeom>
          </p:spPr>
        </p:pic>
        <p:pic>
          <p:nvPicPr>
            <p:cNvPr id="6" name="Рисунок 5" descr="gKWbm7X0F9U.jpg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38177" t="51824" r="50121" b="39573"/>
            <a:stretch>
              <a:fillRect/>
            </a:stretch>
          </p:blipFill>
          <p:spPr>
            <a:xfrm>
              <a:off x="3131840" y="1844824"/>
              <a:ext cx="1224136" cy="1224136"/>
            </a:xfrm>
            <a:prstGeom prst="rect">
              <a:avLst/>
            </a:prstGeom>
          </p:spPr>
        </p:pic>
        <p:pic>
          <p:nvPicPr>
            <p:cNvPr id="8" name="Рисунок 7" descr="gKWbm7X0F9U.jp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51256" t="51824" r="36353" b="39067"/>
            <a:stretch>
              <a:fillRect/>
            </a:stretch>
          </p:blipFill>
          <p:spPr>
            <a:xfrm>
              <a:off x="4572000" y="1844824"/>
              <a:ext cx="1296144" cy="1296144"/>
            </a:xfrm>
            <a:prstGeom prst="rect">
              <a:avLst/>
            </a:prstGeom>
          </p:spPr>
        </p:pic>
        <p:pic>
          <p:nvPicPr>
            <p:cNvPr id="9" name="Рисунок 8" descr="gKWbm7X0F9U.jp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4" cstate="print"/>
            <a:srcRect l="24410" t="61438" r="63199" b="29960"/>
            <a:stretch>
              <a:fillRect/>
            </a:stretch>
          </p:blipFill>
          <p:spPr>
            <a:xfrm>
              <a:off x="6084168" y="1916832"/>
              <a:ext cx="1296144" cy="1224136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869265" y="260648"/>
            <a:ext cx="506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пиктограммы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7524328" y="2852936"/>
            <a:ext cx="1403648" cy="1368152"/>
          </a:xfrm>
          <a:prstGeom prst="star7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>
            <a:hlinkClick r:id="rId19" action="ppaction://hlinksldjump"/>
          </p:cNvPr>
          <p:cNvSpPr/>
          <p:nvPr/>
        </p:nvSpPr>
        <p:spPr>
          <a:xfrm>
            <a:off x="0" y="6357958"/>
            <a:ext cx="428628" cy="500042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9101670_short-track-wch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" y="0"/>
            <a:ext cx="9137441" cy="6858000"/>
          </a:xfrm>
          <a:prstGeom prst="roundRect">
            <a:avLst/>
          </a:prstGeom>
        </p:spPr>
      </p:pic>
      <p:sp>
        <p:nvSpPr>
          <p:cNvPr id="8" name="Улыбающееся лицо 7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weep96872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23687099_55015837_1265833288_am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50027" cy="6858000"/>
          </a:xfrm>
          <a:prstGeom prst="roundRect">
            <a:avLst/>
          </a:prstGeom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572528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0614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715404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bc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1" y="0"/>
            <a:ext cx="9104879" cy="6858000"/>
          </a:xfrm>
          <a:prstGeom prst="roundRect">
            <a:avLst/>
          </a:prstGeom>
        </p:spPr>
      </p:pic>
      <p:sp>
        <p:nvSpPr>
          <p:cNvPr id="5" name="Улыбающееся лицо 4">
            <a:hlinkClick r:id="rId4" action="ppaction://hlinksldjump"/>
          </p:cNvPr>
          <p:cNvSpPr/>
          <p:nvPr/>
        </p:nvSpPr>
        <p:spPr>
          <a:xfrm>
            <a:off x="0" y="0"/>
            <a:ext cx="648072" cy="576064"/>
          </a:xfrm>
          <a:prstGeom prst="smileyFac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572528" y="6500810"/>
            <a:ext cx="428596" cy="357190"/>
          </a:xfrm>
          <a:prstGeom prst="star6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</Words>
  <Application>Microsoft Office PowerPoint</Application>
  <PresentationFormat>Экран (4:3)</PresentationFormat>
  <Paragraphs>6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Иванова  Ольга  Валерьевна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 Ольга  Валерьевна</dc:title>
  <dc:creator>aleksandr</dc:creator>
  <cp:lastModifiedBy>user</cp:lastModifiedBy>
  <cp:revision>54</cp:revision>
  <dcterms:created xsi:type="dcterms:W3CDTF">2015-02-18T13:36:05Z</dcterms:created>
  <dcterms:modified xsi:type="dcterms:W3CDTF">2015-02-20T10:44:34Z</dcterms:modified>
</cp:coreProperties>
</file>