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23CB3"/>
    <a:srgbClr val="EB75C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1965F3-52D2-4B2D-A0E4-33FA101FD871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EC82B9-47BD-44EC-96D4-FEFFD429DB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0-tub-ru.yandex.net/i?id=640417825-01-72&amp;n=21" TargetMode="External"/><Relationship Id="rId2" Type="http://schemas.openxmlformats.org/officeDocument/2006/relationships/hyperlink" Target="http://im3-tub-ru.yandex.net/i?id=3987724-63-72&amp;n=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4-tub-ru.yandex.net/i?id=105564035-11-72&amp;n=21" TargetMode="External"/><Relationship Id="rId5" Type="http://schemas.openxmlformats.org/officeDocument/2006/relationships/hyperlink" Target="http://im5-tub-ru.yandex.net/i?id=50004389-27-72&amp;n=21" TargetMode="External"/><Relationship Id="rId4" Type="http://schemas.openxmlformats.org/officeDocument/2006/relationships/hyperlink" Target="http://im3-tub-ru.yandex.net/i?id=34592415-12-72&amp;n=2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000373"/>
            <a:ext cx="6072230" cy="78581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тема «Части речи»</a:t>
            </a:r>
            <a:endParaRPr lang="ru-RU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488" y="5072074"/>
            <a:ext cx="5981712" cy="14287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Кадочникова Татьяна Владимировна учитель начальных классов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МОУ Южно-Степная СОШ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Челябинская область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незнайк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7157" y="285728"/>
            <a:ext cx="1828813" cy="2286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79252" y="500042"/>
            <a:ext cx="5764648" cy="92333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square" lIns="91440" tIns="45720" rIns="91440" bIns="45720">
            <a:no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Помоги Незнайке</a:t>
            </a:r>
            <a:endParaRPr lang="ru-RU" sz="5400" b="1" cap="none" spc="0" dirty="0">
              <a:ln w="31550" cmpd="sng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6600"/>
                </a:solidFill>
              </a:rPr>
              <a:t>Определи число имен существительных</a:t>
            </a:r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74"/>
            <a:ext cx="4052886" cy="500066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Единственное число</a:t>
            </a:r>
            <a:endParaRPr lang="ru-RU" sz="27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9124" y="1500174"/>
            <a:ext cx="421484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Множественное число</a:t>
            </a:r>
            <a:endParaRPr lang="ru-RU" sz="27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571501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снегири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5715016"/>
            <a:ext cx="178595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синицы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8860" y="5715016"/>
            <a:ext cx="1928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воробей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571501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клёст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43834" y="3609726"/>
            <a:ext cx="1500166" cy="1890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31214E-7 L 0.54028 -0.49688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" y="-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1214E-7 L -0.19393 -0.50751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13873E-6 L -0.41667 -0.3507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31214E-7 L -0.17447 -0.3396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Соотнеси: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2695564" cy="8747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красивая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64331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нарядное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564357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счастливый</a:t>
            </a:r>
            <a:endParaRPr lang="ru-RU" sz="36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86380" y="164305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малыш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564357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пальто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3643314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девочка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4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35666" y="2334621"/>
            <a:ext cx="1536400" cy="2451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77457E-6 L -0.00191 0.5803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53 -0.00231 L -0.02726 -0.2878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-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4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1 -0.01388 L -4.72222E-6 -0.291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6600"/>
                </a:solidFill>
              </a:rPr>
              <a:t>Заполни таблицу</a:t>
            </a:r>
            <a:endParaRPr lang="ru-RU" dirty="0">
              <a:solidFill>
                <a:srgbClr val="FF66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571612"/>
          <a:ext cx="8858280" cy="359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60"/>
                <a:gridCol w="2952760"/>
                <a:gridCol w="2952760"/>
              </a:tblGrid>
              <a:tr h="6692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Часть речи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Что обозначает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На какие вопросы отвечает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296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Имя существительное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800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Имя прилагательное</a:t>
                      </a:r>
                    </a:p>
                    <a:p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4595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Глагол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143240" y="2357431"/>
          <a:ext cx="6000760" cy="2699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80"/>
                <a:gridCol w="3000380"/>
              </a:tblGrid>
              <a:tr h="66017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Предмет</a:t>
                      </a:r>
                    </a:p>
                    <a:p>
                      <a:pPr algn="ctr"/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Кто? Что?</a:t>
                      </a:r>
                      <a:endParaRPr lang="ru-RU" sz="20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8549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Признак предмета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Какой? Какая? Какое? Какие?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753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Действие предмета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Что делать?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Что сделать?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5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214290"/>
            <a:ext cx="1790700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E23CB3"/>
                </a:solidFill>
                <a:latin typeface="Arial" pitchFamily="34" charset="0"/>
                <a:cs typeface="Arial" pitchFamily="34" charset="0"/>
              </a:rPr>
              <a:t>Найди имена существительные</a:t>
            </a:r>
            <a:endParaRPr lang="ru-RU" b="1" dirty="0">
              <a:solidFill>
                <a:srgbClr val="E23CB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43656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Незнайка прилетел на Луну, </a:t>
            </a:r>
            <a:br>
              <a:rPr lang="ru-RU" sz="4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 обнаружил там капиталистическое общество.</a:t>
            </a:r>
            <a:endParaRPr lang="ru-RU" sz="4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714480" y="1071546"/>
            <a:ext cx="57150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786710" y="1071546"/>
            <a:ext cx="50006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5015401">
            <a:off x="6416187" y="3640815"/>
            <a:ext cx="623397" cy="11058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427" y="3503913"/>
            <a:ext cx="1637367" cy="1996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Собери картинку</a:t>
            </a:r>
            <a:endParaRPr lang="ru-RU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картина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rcRect r="49732" b="47777"/>
          <a:stretch>
            <a:fillRect/>
          </a:stretch>
        </p:blipFill>
        <p:spPr>
          <a:xfrm>
            <a:off x="0" y="1785926"/>
            <a:ext cx="2286016" cy="1905013"/>
          </a:xfrm>
        </p:spPr>
      </p:pic>
      <p:pic>
        <p:nvPicPr>
          <p:cNvPr id="5" name="Рисунок 4" descr="картина.jpg"/>
          <p:cNvPicPr>
            <a:picLocks noChangeAspect="1"/>
          </p:cNvPicPr>
          <p:nvPr/>
        </p:nvPicPr>
        <p:blipFill>
          <a:blip r:embed="rId2">
            <a:lum bright="-10000"/>
          </a:blip>
          <a:srcRect l="51064" b="49020"/>
          <a:stretch>
            <a:fillRect/>
          </a:stretch>
        </p:blipFill>
        <p:spPr>
          <a:xfrm rot="16200000">
            <a:off x="7025539" y="1904155"/>
            <a:ext cx="2308128" cy="1928794"/>
          </a:xfrm>
          <a:prstGeom prst="rect">
            <a:avLst/>
          </a:prstGeom>
        </p:spPr>
      </p:pic>
      <p:pic>
        <p:nvPicPr>
          <p:cNvPr id="7" name="Рисунок 6" descr="картина.jpg"/>
          <p:cNvPicPr>
            <a:picLocks noChangeAspect="1"/>
          </p:cNvPicPr>
          <p:nvPr/>
        </p:nvPicPr>
        <p:blipFill>
          <a:blip r:embed="rId2">
            <a:lum bright="-10000"/>
          </a:blip>
          <a:srcRect t="52001" r="51562"/>
          <a:stretch>
            <a:fillRect/>
          </a:stretch>
        </p:blipFill>
        <p:spPr>
          <a:xfrm rot="16200000">
            <a:off x="-35763" y="4107673"/>
            <a:ext cx="2214578" cy="1714488"/>
          </a:xfrm>
          <a:prstGeom prst="rect">
            <a:avLst/>
          </a:prstGeom>
        </p:spPr>
      </p:pic>
      <p:pic>
        <p:nvPicPr>
          <p:cNvPr id="8" name="Рисунок 7" descr="картина.jpg"/>
          <p:cNvPicPr/>
          <p:nvPr/>
        </p:nvPicPr>
        <p:blipFill>
          <a:blip r:embed="rId2">
            <a:lum bright="-10000"/>
          </a:blip>
          <a:srcRect l="50000" t="50001"/>
          <a:stretch>
            <a:fillRect/>
          </a:stretch>
        </p:blipFill>
        <p:spPr>
          <a:xfrm rot="10800000">
            <a:off x="6429388" y="4643446"/>
            <a:ext cx="2286016" cy="171448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85984" y="1785926"/>
            <a:ext cx="4572032" cy="35719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8 -0.01711 L -0.2684 -0.0231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00578E-6 L 0.25695 -0.066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" y="-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93064E-6 L -0.21007 -0.1445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" y="-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Ресурсы:</a:t>
            </a:r>
            <a:endParaRPr lang="ru-RU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Незнайка слайд 1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Незнайка слайд 2</a:t>
            </a:r>
            <a:endParaRPr lang="ru-RU" dirty="0" smtClean="0"/>
          </a:p>
          <a:p>
            <a:r>
              <a:rPr lang="ru-RU" dirty="0" smtClean="0">
                <a:hlinkClick r:id="rId4"/>
              </a:rPr>
              <a:t>Незнайка слайд 3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Незнайка слайд 4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Картина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104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тема «Части речи»</vt:lpstr>
      <vt:lpstr>Определи число имен существительных</vt:lpstr>
      <vt:lpstr>Соотнеси:</vt:lpstr>
      <vt:lpstr>Заполни таблицу</vt:lpstr>
      <vt:lpstr>Найди имена существительные</vt:lpstr>
      <vt:lpstr>Собери картинку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36</cp:revision>
  <dcterms:created xsi:type="dcterms:W3CDTF">2013-02-15T15:19:18Z</dcterms:created>
  <dcterms:modified xsi:type="dcterms:W3CDTF">2013-02-28T03:10:46Z</dcterms:modified>
</cp:coreProperties>
</file>