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CD8A4-302F-4F7D-B28E-BF6094A93F1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44113-E5BE-43A3-B638-B97101F855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t1.gstatic.com/images?q=tbn:ANd9GcT2KC4GJF-CNyWS8rsNHE-3hvNR1PKDfD2uek7Mz_sC0rEO279ks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43042" y="1500174"/>
            <a:ext cx="6143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Понятие 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 словосочетании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786322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Аникеева Л.Г.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начальных классов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allaklein.ucoz.ru/_ld/2/816827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857232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Найди в тексте словосочетания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785926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л..су на п..ляне растет ель. На ней в..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сят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..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шки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Ч..сто на ёлку забирается белочка и лакомится вкусными с..менами.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Нере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..ко к ели прил..тает дятел. Он зорко сл..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дит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 здоровьем ёлочки.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allaklein.ucoz.ru/_ld/2/816827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85728"/>
            <a:ext cx="83582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Проверь.</a:t>
            </a:r>
          </a:p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л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 на п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ляне растёт ель. На ней в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сят ш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шки. Ч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сто на ёлку забирается белочка и лакомится вкусными с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менами. Нере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 к ели прил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тает дятел. Он зорко сл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дит за здоровьем ёлочки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782957" y="2852530"/>
          <a:ext cx="884582" cy="365760"/>
        </p:xfrm>
        <a:graphic>
          <a:graphicData uri="http://schemas.openxmlformats.org/drawingml/2006/table">
            <a:tbl>
              <a:tblPr/>
              <a:tblGrid>
                <a:gridCol w="884582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9218" name="Picture 2" descr="http://t1.gstatic.com/images?q=tbn:ANd9GcRn1UqSr5EWRCngaJBMO3PURDT0ZX0y05PvaGSNvfP_5HzM6giNF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-142900"/>
            <a:ext cx="9501254" cy="72866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1285860"/>
            <a:ext cx="76438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Словосочетание – это соединение двух (или более )слов, связанных по смыслу и грамматически.</a:t>
            </a: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Одно слово в словосочетании главное ,а другое -  зависимое.</a:t>
            </a: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Главное слово обозначается  х. от главного задается вопрос к зависимому слову.</a:t>
            </a: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какой?  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Например: почтовый    вагон, 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4000496" y="5643578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893339" y="575073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allaklein.ucoz.ru/_ld/2/816827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4786322"/>
            <a:ext cx="6357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Л..</a:t>
            </a:r>
            <a:r>
              <a:rPr lang="ru-RU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сные</a:t>
            </a: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жители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45005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2143108" y="4786322"/>
            <a:ext cx="3071834" cy="6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964513" y="49649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57422" y="428625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Какие?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198" name="Picture 6" descr="http://www.mir-igrushki.ru/published/publicdata/NEW/attachments/SC/products_pictures/V21u_en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142852"/>
            <a:ext cx="5715000" cy="4190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allaklein.ucoz.ru/_ld/2/816827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4143380"/>
            <a:ext cx="77153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В..</a:t>
            </a:r>
            <a:r>
              <a:rPr lang="ru-RU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сеннее</a:t>
            </a: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солнце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3556" name="Picture 4" descr="http://t0.gstatic.com/images?q=tbn:ANd9GcTFd-tVvGrbcmgy7ultkxZw7oFtmcpfcX7zeEnLiVNMFE4Eql_o_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57166"/>
            <a:ext cx="4214842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3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allaklein.ucoz.ru/_ld/2/816827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4572008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Кудрявая       б..рё..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2" name="Picture 4" descr="http://t3.gstatic.com/images?q=tbn:ANd9GcST6b4ms9E8kNIpo45wYpmKtfThLPR8u2y7c1jNJXE66KaW-R6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57166"/>
            <a:ext cx="4929222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allaklein.ucoz.ru/_ld/2/816827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5000636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П..строили         дом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8" name="Picture 4" descr="http://www.kakprosto.ru/sites/kakprosto/files/styles/pool-image/public/images3/201112/97251/main-97251-db6212e21b7fb1889f5861336d4e0e4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357166"/>
            <a:ext cx="5357850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allaklein.ucoz.ru/_ld/2/816827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535782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     б..</a:t>
            </a:r>
            <a:r>
              <a:rPr lang="ru-RU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регу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р..</a:t>
            </a:r>
            <a:r>
              <a:rPr lang="ru-RU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ки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4" name="Picture 4" descr="http://t0.gstatic.com/images?q=tbn:ANd9GcRouNCwLTEaHfHVUGZ_VCStbNB3b172Mtadg6LM-vlZCf-KwzV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57166"/>
            <a:ext cx="5143536" cy="45005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allaklein.ucoz.ru/_ld/2/816827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785794"/>
            <a:ext cx="778674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сные жители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сеннее солнце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Кудрявая б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рё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строили дом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б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регу р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ки</a:t>
            </a:r>
          </a:p>
          <a:p>
            <a:pPr algn="ctr"/>
            <a:endParaRPr lang="ru-RU" sz="6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86116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3074" name="Picture 2" descr="http://allaklein.ucoz.ru/_ld/2/816827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4" descr="http://detskie-kartinki.ru/detskie9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14290"/>
            <a:ext cx="4286280" cy="2928958"/>
          </a:xfrm>
          <a:prstGeom prst="rect">
            <a:avLst/>
          </a:prstGeom>
          <a:noFill/>
        </p:spPr>
      </p:pic>
      <p:pic>
        <p:nvPicPr>
          <p:cNvPr id="3076" name="Picture 4" descr="http://t3.gstatic.com/images?q=tbn:ANd9GcTzX6x9_rM9ZqJS9GqqxEoAr9C-WSXmxSQmrpC6cn8YYg891ACJY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429000"/>
            <a:ext cx="3429024" cy="3071834"/>
          </a:xfrm>
          <a:prstGeom prst="rect">
            <a:avLst/>
          </a:prstGeom>
          <a:noFill/>
        </p:spPr>
      </p:pic>
      <p:pic>
        <p:nvPicPr>
          <p:cNvPr id="3078" name="Picture 6" descr="http://t3.gstatic.com/images?q=tbn:ANd9GcTJagWiwn8o97u8MwJD6SAOihQpyXi5dpwFXqgNgmCkkWN5REt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3429000"/>
            <a:ext cx="4357718" cy="307183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158" y="928670"/>
            <a:ext cx="400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Составить словосочетания по картинкам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196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17</cp:revision>
  <dcterms:created xsi:type="dcterms:W3CDTF">2013-02-28T14:33:33Z</dcterms:created>
  <dcterms:modified xsi:type="dcterms:W3CDTF">2013-02-28T17:20:44Z</dcterms:modified>
</cp:coreProperties>
</file>