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71" r:id="rId7"/>
    <p:sldId id="264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294" y="96"/>
      </p:cViewPr>
      <p:guideLst>
        <p:guide orient="horz" pos="172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67548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831903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623651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3552390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700265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150143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843680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468386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50394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50906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11570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5995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54758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04138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15466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56352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990072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E95E38B-6002-499C-8EBB-9232F624B93F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1C755-983C-49DA-8049-F3A59F657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4802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83412" y="1341912"/>
            <a:ext cx="8825658" cy="1952004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Нужен ли моему ребенку логопед?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15620" y="4986528"/>
            <a:ext cx="9093450" cy="1544900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подготовила: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учитель-логопед   МБДОУ  № 27                                   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«Ласточка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Невинномысска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Каменева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светлана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9708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7368" y="417092"/>
            <a:ext cx="9404723" cy="140053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для родителей от логопеда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2729" y="1934165"/>
            <a:ext cx="8946541" cy="4195481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оворите с ребенком с самого рождения. Чем больше вы говорите с ребенком, тем быстрее и правильнее он развивается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ерегите нервную систему ребенка, ограждая его от семейных ссор и страшных  фильмов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торопитесь учить малыша читать и писать, это может нарушить естественный ход его развития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ругайте ребенка за его неумение говорить, ваша задача – помочь справиться с трудностями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росите ребенка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оречевлять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все его действия, рассказывать и пересказывать все, что он видит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подавляйте его речевую активность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1702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015" y="1344258"/>
            <a:ext cx="9404723" cy="140053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хотите, чтобы ваш ребенок добился в жизни успеха, сделал блестящую карьеру, состоялся как личность и чувствовал себя свободным всегда и во всем – тогда учите его говорить!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59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формирования речи ребенка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07522" y="2244405"/>
            <a:ext cx="9951522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Речь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высших психических функций. Это явление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социальное, и служит средством общения людей друг с другом. Благодаря речи малыш познает окружающий мир, накапливает знания, расширяет круг представлений о предметах и явлениях, овладевает нормами общественного поведения.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Недостатки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речи могут быть: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Следствием проблем, имеющихся в развитии ребенка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Причиной появления проблем в развитии в будущем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329468" y="7267667"/>
            <a:ext cx="4396341" cy="42002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269043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в норме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140032"/>
            <a:ext cx="8946541" cy="51083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крик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своего малыша родители слышат еще в родильном зале. Он должен быть ясным, чистым, не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хриплым. Криком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сигнализирует о состоянии дискомфорта.    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от 2 до 5 месяцев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гуления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Ребенок активно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гулит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произносит нараспев отдельные звуки и их слияния: «а-а-а», «у-а-а», «агу»,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«угу». Появление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гуления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связано с эмоциональным общением со взрослым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2,5—3 месяца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младенца появляется первый смех. Он с удовольствием заливисто хохочет, что способствует развитию его речевого дыхания. В этом возрасте малыш отвечает улыбкой на обращение взрослого, ищет источник звука в пространстве, поворачивая голову.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4 месяца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 отмечается так называемый «комплекс оживления» со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смехом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эмоциональном общении со взрослым. 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891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в норме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521592"/>
            <a:ext cx="8946541" cy="6352272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5—6 месяцам,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 развивающийся младенец начинает лепетать, произносить слоги и цепочки слогов с губными звуками: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ма-му-ма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-па», «ба-ба-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Именно в пять месяцев у малыша появляется внимание к артикуляции взрослых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 с 7 и 8 месяцев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речевом развитии малыша начинается период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лепетного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декламирования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Ребенок произносит цепочки слогов с разными интонациями.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10 месяцам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малыш научится понимать и произносить слова «да» и «нет», сопровождая их соответствующими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году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его словаре будет уже 10—15 осознанно произносимых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лепетных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слов: «мама», «папа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баба», «дай», «на», «пить», «ко-ко», «би-би»,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ав-ав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«пи-пи» и т. п.</a:t>
            </a:r>
          </a:p>
        </p:txBody>
      </p:sp>
    </p:spTree>
    <p:extLst>
      <p:ext uri="{BB962C8B-B14F-4D97-AF65-F5344CB8AC3E}">
        <p14:creationId xmlns:p14="http://schemas.microsoft.com/office/powerpoint/2010/main" val="13511865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в норме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560443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1,5—2 годам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речи крохи должны появиться предложения: «Мама, дай сок», «Мишка, сиди тут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Хочу пить чай!» Можно отметить появление  в  активной речи ребенка первых прилагательных: «хороший», «плохой», «большой», «маленький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3 годам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речи ребенка уходит так называемое физиологическое смягчение (до этого малыш практически все согласные звуки произносил смягченно). Ребенок правильно воспроизводит гласные, и все простые согласные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звуки,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 простые распространенные, или даже сложносочиненные предложения («Папа купил мне новую грузовую машину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речи еще достаточно много грамматических ошибок («пить чашки», «копать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лопатком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»). Он легко запоминает и рассказывает небольшие стишки. </a:t>
            </a:r>
          </a:p>
          <a:p>
            <a:pPr marL="0" indent="0">
              <a:buNone/>
            </a:pP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4328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в норме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460666"/>
            <a:ext cx="8946541" cy="4787734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4 годам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малыш уже правильно произносит свистящие звуки [с], [с'], [з], [з'] использует в речи сложноподчиненные предложения, употребляя такие, как («Я люблю рисовать красками, потому что они разноцветные»). Он с удовольствием рассказывает о том, что видел на прогулке или по телевизору, что ему прочитали.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5 годам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ребенок уже активно употребляет обобщающие слова ("одежда", "овощи", "животные" и т.п.), называет широкий круг предметов и явлений окружающей действительности. В словах уже не встречаются пропуски, перестановки звуков и слогов; исключение составляют только некоторые трудные незнакомые слова (экскаватор). В предложениях используются все части речи. Малыш правильно произносит шипящие звуки [ш], [ж], почти не допускает в речи грамматических ошибок, может связно рассказать о том, что изображено на серии картинок или на одной картинке.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6 лет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нормально развивающийся ребенок правильно произносит все звуки родного языка, практически не допускает в речи грамматических ошибок, владеет всеми формами устной речи: диалогической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монологической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7 лет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начинается школьный период развития речи ребенка.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4922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определение развития речи ребенка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0516" y="2029167"/>
            <a:ext cx="8946541" cy="4195481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Беременность матери протекала без осложнений?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Роды произошли в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осложнений?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 1 году ребенок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употреблял первые слова?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val="2875923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определение развития речи ребенка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0823" y="2220686"/>
            <a:ext cx="8946541" cy="3730831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 двум-двум с половиной годам употреблял предложения из двух-трех слов?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3 года ваш ребенок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пересказывал небольшие стихи?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года ваш ребенок употреблял сложные предложения и четко произносил свистящие звуки?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val="7893106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определение развития речи ребенка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4580" y="2041043"/>
            <a:ext cx="8946541" cy="4195481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годам ваш ребенок четко произносил шипящие звуки и пользовался обобщающими понятиями?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К 6 годам ваш ребенок четко произносил все звуки русского языка и владел навыками монологической и диалогической речи?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val="42224502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161</TotalTime>
  <Words>503</Words>
  <Application>Microsoft Office PowerPoint</Application>
  <PresentationFormat>Широкоэкранный</PresentationFormat>
  <Paragraphs>67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Ион</vt:lpstr>
      <vt:lpstr>Нужен ли моему ребенку логопед?</vt:lpstr>
      <vt:lpstr> Нарушения формирования речи ребенка </vt:lpstr>
      <vt:lpstr>Развитие речи в норме</vt:lpstr>
      <vt:lpstr>Развитие речи в норме</vt:lpstr>
      <vt:lpstr>Развитие речи в норме</vt:lpstr>
      <vt:lpstr>Развитие речи в норме</vt:lpstr>
      <vt:lpstr>Тест на определение развития речи ребенка</vt:lpstr>
      <vt:lpstr>Тест на определение развития речи ребенка</vt:lpstr>
      <vt:lpstr>Тест на определение развития речи ребенка</vt:lpstr>
      <vt:lpstr>Советы для родителей от логопеда</vt:lpstr>
      <vt:lpstr>Если вы хотите, чтобы ваш ребенок добился в жизни успеха, сделал блестящую карьеру, состоялся как личность и чувствовал себя свободным всегда и во всем – тогда учите его говорить!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Нужен ли моему ребенку логопед?</dc:title>
  <dc:creator>sz mvideo</dc:creator>
  <cp:lastModifiedBy>sz mvideo</cp:lastModifiedBy>
  <cp:revision>51</cp:revision>
  <dcterms:created xsi:type="dcterms:W3CDTF">2015-04-29T17:05:41Z</dcterms:created>
  <dcterms:modified xsi:type="dcterms:W3CDTF">2015-06-29T04:48:35Z</dcterms:modified>
</cp:coreProperties>
</file>