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9" r:id="rId3"/>
    <p:sldId id="260" r:id="rId4"/>
    <p:sldId id="261" r:id="rId5"/>
    <p:sldId id="263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 varScale="1">
        <p:scale>
          <a:sx n="82" d="100"/>
          <a:sy n="82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47A5F-452C-4840-93AA-0D3D79108815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B1A9-7DF6-45E6-91A9-32B723318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4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CB1A9-7DF6-45E6-91A9-32B7233182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CB1A9-7DF6-45E6-91A9-32B7233182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5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6A34-69EB-4840-99BE-873BE838FC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C2EE-889F-4773-8E4B-28CDE3D67D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5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CD07-86D3-4ACE-8CBA-AD677404F1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3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17FB-485C-4458-A747-833890D55A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23A5-526F-476D-8C23-FF5C328891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1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7B905-C00A-4501-BD6F-94EE9BDCFB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6760-CDDD-4B71-984C-2BBC5FE99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8150-0587-42D4-BFB0-17B52D3CAB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4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4D3A-3502-483E-A5A7-D3699E966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58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7393-1A4C-4EFA-8808-9B6BE69C94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7809-050A-421D-B3C2-E45105223F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BC07627-E9CD-4D92-95CE-C8C519785D41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1804A4-69B4-4E7C-8F1D-B8B8CAF90B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B9823-DE55-4043-B052-068DE4E071D7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" y="-407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097" y="3212976"/>
            <a:ext cx="2895935" cy="279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823373" y="1268412"/>
            <a:ext cx="6767512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мячей</a:t>
            </a:r>
            <a:endParaRPr lang="ru-RU" sz="3600" kern="10" dirty="0">
              <a:ln w="19050">
                <a:solidFill>
                  <a:srgbClr val="7030A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755650" y="296863"/>
            <a:ext cx="76692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Муниципальное  бюджетное  дошкольное учреждение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 вида « Детский Сад № 7 «Ладушка</a:t>
            </a:r>
            <a:r>
              <a:rPr lang="ru-RU" sz="1300" dirty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» </a:t>
            </a:r>
            <a:endParaRPr lang="ru-RU" sz="800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932363" y="6083300"/>
            <a:ext cx="194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г.Дзержинский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4787900" y="5337106"/>
            <a:ext cx="3240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Подготовила:</a:t>
            </a:r>
            <a:endParaRPr lang="ru-RU" sz="800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инструктор по физическому воспитанию Ермоленко С.А.</a:t>
            </a:r>
            <a:endParaRPr lang="ru-RU" sz="800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6" name="Прямоугольник 7"/>
          <p:cNvSpPr>
            <a:spLocks noChangeArrowheads="1"/>
          </p:cNvSpPr>
          <p:nvPr/>
        </p:nvSpPr>
        <p:spPr bwMode="auto">
          <a:xfrm>
            <a:off x="5148263" y="2708275"/>
            <a:ext cx="3602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81243">
            <a:off x="6876674" y="566800"/>
            <a:ext cx="1008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http://dskv2287.mskobr.ru/images/cms/data/fizkul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63"/>
          <a:stretch/>
        </p:blipFill>
        <p:spPr bwMode="auto">
          <a:xfrm>
            <a:off x="1960383" y="3388259"/>
            <a:ext cx="2826840" cy="282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История мяча (10 фото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046829"/>
            <a:ext cx="2089537" cy="20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Эмблема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49984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053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Не пойму , ребята ,кто вы?</a:t>
            </a:r>
            <a:br>
              <a:rPr lang="ru-RU" sz="2800" dirty="0" smtClean="0"/>
            </a:br>
            <a:r>
              <a:rPr lang="ru-RU" sz="2800" dirty="0" smtClean="0"/>
              <a:t>Птицеловы? Рыболовы?</a:t>
            </a:r>
            <a:br>
              <a:rPr lang="ru-RU" sz="2800" dirty="0" smtClean="0"/>
            </a:br>
            <a:r>
              <a:rPr lang="ru-RU" sz="2800" dirty="0" smtClean="0"/>
              <a:t>Что за невод во дворе?</a:t>
            </a:r>
            <a:br>
              <a:rPr lang="ru-RU" sz="2800" dirty="0" smtClean="0"/>
            </a:br>
            <a:r>
              <a:rPr lang="ru-RU" sz="2800" dirty="0" smtClean="0"/>
              <a:t>-Не мешал бы ты игре.</a:t>
            </a:r>
            <a:br>
              <a:rPr lang="ru-RU" sz="2800" dirty="0" smtClean="0"/>
            </a:br>
            <a:r>
              <a:rPr lang="ru-RU" sz="2800" dirty="0" smtClean="0"/>
              <a:t>Ты бы лучше отошел</a:t>
            </a:r>
            <a:br>
              <a:rPr lang="ru-RU" sz="2800" dirty="0" smtClean="0"/>
            </a:br>
            <a:r>
              <a:rPr lang="ru-RU" sz="2800" dirty="0" smtClean="0"/>
              <a:t>   		       мы играем в …(волейбол</a:t>
            </a:r>
            <a:r>
              <a:rPr lang="ru-RU" dirty="0" smtClean="0"/>
              <a:t>)   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032" y="382639"/>
            <a:ext cx="1657350" cy="14287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2639"/>
            <a:ext cx="2088232" cy="15498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2952328" cy="15104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5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Чтобы метким был бросок,</a:t>
            </a:r>
          </a:p>
          <a:p>
            <a:pPr marL="0" indent="0">
              <a:buNone/>
            </a:pPr>
            <a:r>
              <a:rPr lang="ru-RU" dirty="0" smtClean="0"/>
              <a:t>Высоким должен быть игрок.</a:t>
            </a:r>
          </a:p>
          <a:p>
            <a:pPr marL="0" indent="0">
              <a:buNone/>
            </a:pPr>
            <a:r>
              <a:rPr lang="ru-RU" dirty="0" smtClean="0"/>
              <a:t>Как вид спорта называют,</a:t>
            </a:r>
          </a:p>
          <a:p>
            <a:pPr marL="0" indent="0">
              <a:buNone/>
            </a:pPr>
            <a:r>
              <a:rPr lang="ru-RU" dirty="0" smtClean="0"/>
              <a:t>Где в корзинку мяч бросают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415" y="4095064"/>
            <a:ext cx="3170018" cy="22142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065" y="272058"/>
            <a:ext cx="1787742" cy="18493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39224"/>
            <a:ext cx="2448272" cy="21452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603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79" y="1800984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b="1" dirty="0" smtClean="0"/>
              <a:t>Ударил мяч игрок ногой,</a:t>
            </a:r>
          </a:p>
          <a:p>
            <a:pPr marL="0" indent="0" algn="r">
              <a:buNone/>
            </a:pPr>
            <a:r>
              <a:rPr lang="ru-RU" sz="3200" b="1" dirty="0" smtClean="0"/>
              <a:t>И он от грубости такой</a:t>
            </a:r>
          </a:p>
          <a:p>
            <a:pPr marL="0" indent="0" algn="r">
              <a:buNone/>
            </a:pPr>
            <a:r>
              <a:rPr lang="ru-RU" sz="3200" b="1" dirty="0" smtClean="0"/>
              <a:t>В ворота с сеткою влетел,</a:t>
            </a:r>
          </a:p>
          <a:p>
            <a:pPr marL="0" indent="0" algn="r">
              <a:buNone/>
            </a:pPr>
            <a:r>
              <a:rPr lang="ru-RU" sz="3200" b="1" dirty="0" smtClean="0"/>
              <a:t>Хотя вратарь и не хотел.</a:t>
            </a:r>
          </a:p>
          <a:p>
            <a:pPr marL="0" indent="0" algn="r">
              <a:buNone/>
            </a:pPr>
            <a:r>
              <a:rPr lang="ru-RU" sz="3200" b="1" dirty="0" smtClean="0"/>
              <a:t>Здесь догадаться вам пора.</a:t>
            </a:r>
          </a:p>
          <a:p>
            <a:pPr marL="0" indent="0" algn="r">
              <a:buNone/>
            </a:pPr>
            <a:r>
              <a:rPr lang="ru-RU" sz="3200" b="1" dirty="0" smtClean="0"/>
              <a:t>Так что же это за игра?</a:t>
            </a:r>
            <a:endParaRPr lang="ru-RU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238250" cy="12382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Крутые снимки с Евро-2012 &quot; Hamelius - Анекдоты, фото и видео приколы, смешные истории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08" y="4005064"/>
            <a:ext cx="2353818" cy="2126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944216" cy="20162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1829727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На полных трибунах крики и свист</a:t>
            </a:r>
          </a:p>
          <a:p>
            <a:pPr marL="0" indent="0">
              <a:buNone/>
            </a:pPr>
            <a:r>
              <a:rPr lang="ru-RU" b="1" dirty="0" smtClean="0"/>
              <a:t>Мчится к воротам </a:t>
            </a:r>
          </a:p>
          <a:p>
            <a:pPr marL="0" indent="0">
              <a:buNone/>
            </a:pPr>
            <a:r>
              <a:rPr lang="ru-RU" b="1" dirty="0" smtClean="0"/>
              <a:t>с мячом( футболист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0723" y="2132856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 воротам ты ударь –</a:t>
            </a:r>
          </a:p>
          <a:p>
            <a:pPr marL="0" indent="0">
              <a:buNone/>
            </a:pPr>
            <a:r>
              <a:rPr lang="ru-RU" b="1" dirty="0" smtClean="0"/>
              <a:t>Не пропусти мяч</a:t>
            </a:r>
          </a:p>
          <a:p>
            <a:pPr marL="0" indent="0">
              <a:buNone/>
            </a:pPr>
            <a:r>
              <a:rPr lang="ru-RU" b="1" dirty="0" smtClean="0"/>
              <a:t>(вратарь)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457" y="3553371"/>
            <a:ext cx="3070960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Блог - DISSP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64846"/>
            <a:ext cx="3240360" cy="23869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83568" y="3356992"/>
            <a:ext cx="3820055" cy="2697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Овальный мяч.</a:t>
            </a:r>
          </a:p>
          <a:p>
            <a:pPr marL="0" indent="0">
              <a:buNone/>
            </a:pPr>
            <a:r>
              <a:rPr lang="ru-RU" b="1" dirty="0" smtClean="0"/>
              <a:t>Понять пора,</a:t>
            </a:r>
          </a:p>
          <a:p>
            <a:pPr marL="0" indent="0">
              <a:buNone/>
            </a:pPr>
            <a:r>
              <a:rPr lang="ru-RU" b="1" dirty="0" smtClean="0"/>
              <a:t>Зовется как же та игра,</a:t>
            </a:r>
          </a:p>
          <a:p>
            <a:pPr marL="0" indent="0">
              <a:buNone/>
            </a:pPr>
            <a:r>
              <a:rPr lang="ru-RU" b="1" dirty="0" smtClean="0"/>
              <a:t>Где две команды игроков </a:t>
            </a:r>
          </a:p>
          <a:p>
            <a:pPr marL="0" indent="0">
              <a:buNone/>
            </a:pPr>
            <a:r>
              <a:rPr lang="ru-RU" dirty="0" smtClean="0"/>
              <a:t>Воюют за число голов 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427984" y="2605484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Снаряд есть у боксеров-груша</a:t>
            </a:r>
          </a:p>
          <a:p>
            <a:pPr marL="0" indent="0">
              <a:buNone/>
            </a:pPr>
            <a:r>
              <a:rPr lang="ru-RU" b="1" dirty="0" smtClean="0"/>
              <a:t>А в этом спорте «Фрукт» получше.</a:t>
            </a:r>
          </a:p>
          <a:p>
            <a:pPr marL="0" indent="0">
              <a:buNone/>
            </a:pPr>
            <a:r>
              <a:rPr lang="ru-RU" b="1" dirty="0" smtClean="0"/>
              <a:t>Там забивает мяч спортсмен</a:t>
            </a:r>
          </a:p>
          <a:p>
            <a:pPr marL="0" indent="0">
              <a:buNone/>
            </a:pPr>
            <a:r>
              <a:rPr lang="ru-RU" b="1" dirty="0" smtClean="0"/>
              <a:t>В ворота в виде Буквы «Н»</a:t>
            </a:r>
          </a:p>
          <a:p>
            <a:pPr marL="0" indent="0">
              <a:buNone/>
            </a:pPr>
            <a:r>
              <a:rPr lang="ru-RU" b="1" dirty="0" smtClean="0"/>
              <a:t>На сливу очень мяч похож.</a:t>
            </a:r>
          </a:p>
          <a:p>
            <a:pPr marL="0" indent="0">
              <a:buNone/>
            </a:pPr>
            <a:r>
              <a:rPr lang="ru-RU" b="1" dirty="0" smtClean="0"/>
              <a:t>Вид спорта этот назовешь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44" name="Picture 4" descr="Коричневая Кожа графические заготовки Загрузить 536 clip arts (Страница 3) - ClipartLogo.co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3" y="-28817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542" y="404664"/>
            <a:ext cx="2098204" cy="14725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96" y="4743466"/>
            <a:ext cx="3672408" cy="18353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7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Спортсмен ракеткой мяч ударит,</a:t>
            </a:r>
          </a:p>
          <a:p>
            <a:pPr marL="0" indent="0">
              <a:buNone/>
            </a:pPr>
            <a:r>
              <a:rPr lang="ru-RU" b="1" dirty="0" smtClean="0"/>
              <a:t>Лететь к сопернику заставит.</a:t>
            </a:r>
          </a:p>
          <a:p>
            <a:pPr marL="0" indent="0">
              <a:buNone/>
            </a:pPr>
            <a:r>
              <a:rPr lang="ru-RU" b="1" dirty="0" smtClean="0"/>
              <a:t> А тот на страже должен быть,</a:t>
            </a:r>
          </a:p>
          <a:p>
            <a:pPr marL="0" indent="0">
              <a:buNone/>
            </a:pPr>
            <a:r>
              <a:rPr lang="ru-RU" b="1" dirty="0" smtClean="0"/>
              <a:t>Чтобы легко удар отбить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Кто, ракеткой управляя,</a:t>
            </a:r>
          </a:p>
          <a:p>
            <a:pPr marL="0" indent="0">
              <a:buNone/>
            </a:pPr>
            <a:r>
              <a:rPr lang="ru-RU" dirty="0" smtClean="0"/>
              <a:t>Мяч умело отбивает?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018" y="404664"/>
            <a:ext cx="1497440" cy="11247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1" y="2060848"/>
            <a:ext cx="898368" cy="5981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942" y="3789040"/>
            <a:ext cx="3744416" cy="29523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294</TotalTime>
  <Words>207</Words>
  <Application>Microsoft Office PowerPoint</Application>
  <PresentationFormat>Экран (4:3)</PresentationFormat>
  <Paragraphs>43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Волна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мячи бывают и кто в них играет?</dc:title>
  <dc:creator>Sveta</dc:creator>
  <cp:lastModifiedBy>Sveta</cp:lastModifiedBy>
  <cp:revision>37</cp:revision>
  <dcterms:created xsi:type="dcterms:W3CDTF">2014-11-08T16:19:15Z</dcterms:created>
  <dcterms:modified xsi:type="dcterms:W3CDTF">2015-06-14T14:27:34Z</dcterms:modified>
</cp:coreProperties>
</file>