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65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72" autoAdjust="0"/>
  </p:normalViewPr>
  <p:slideViewPr>
    <p:cSldViewPr>
      <p:cViewPr varScale="1">
        <p:scale>
          <a:sx n="96" d="100"/>
          <a:sy n="96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70DF7-B8E5-46CE-AD57-E69074FC98BE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208D-7B7B-44D7-BBD8-D09A14C67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5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208D-7B7B-44D7-BBD8-D09A14C67C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2C33364-381B-498B-B1A4-16774FA2E3F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76E14B-EA02-445A-BA1E-1010F067A7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veta\Desktop\29ca5b81c09a52e3e0af6e35ca6a1d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5" y="-11452"/>
            <a:ext cx="8827505" cy="680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067710" y="1179051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Путешествие </a:t>
            </a:r>
          </a:p>
          <a:p>
            <a:r>
              <a:rPr lang="ru-RU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 волшебным </a:t>
            </a:r>
            <a:br>
              <a:rPr lang="ru-RU" sz="4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планетам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39849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Подготовила инструктор физического воспитания Ермоленко С.А.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24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Луна 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5652120" y="472514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Sveta\Desktop\d1c4501b4bcd164f5ff148bb070a4f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905500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0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94061113_4617818_Rossija_Rodina_moj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4" y="116632"/>
            <a:ext cx="4319588" cy="396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Sveta\Desktop\1369210565_mosk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47" y="548680"/>
            <a:ext cx="359972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Sveta\Desktop\0a031c52d3bd0de261603241e5e5bf7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64" y="4208402"/>
            <a:ext cx="4191108" cy="2444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Sveta\Desktop\iK5SBCFM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8402"/>
            <a:ext cx="417646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920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6353"/>
            <a:ext cx="5256584" cy="1050885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dirty="0" smtClean="0"/>
              <a:t>Юрий Гагарин</a:t>
            </a:r>
            <a:endParaRPr lang="ru-RU" dirty="0"/>
          </a:p>
        </p:txBody>
      </p:sp>
      <p:pic>
        <p:nvPicPr>
          <p:cNvPr id="2050" name="Picture 2" descr="C:\Users\Sveta\Desktop\гагар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6353"/>
            <a:ext cx="1905000" cy="215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Sveta\Desktop\space_029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233233" cy="367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Sveta\Desktop\вост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01" y="3128061"/>
            <a:ext cx="2763093" cy="324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454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img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560840" cy="5671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a\Desktop\солнечная систем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-303" r="-622" b="9211"/>
          <a:stretch/>
        </p:blipFill>
        <p:spPr bwMode="auto">
          <a:xfrm>
            <a:off x="352539" y="332656"/>
            <a:ext cx="8416273" cy="652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934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Юпитер</a:t>
            </a:r>
            <a:endParaRPr lang="ru-RU" dirty="0"/>
          </a:p>
        </p:txBody>
      </p:sp>
      <p:pic>
        <p:nvPicPr>
          <p:cNvPr id="4098" name="Picture 2" descr="C:\Users\Sveta\Desktop\юпи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707"/>
            <a:ext cx="6181725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683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111" y="5517232"/>
            <a:ext cx="7543800" cy="914400"/>
          </a:xfrm>
        </p:spPr>
        <p:txBody>
          <a:bodyPr/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pic>
        <p:nvPicPr>
          <p:cNvPr id="5122" name="Picture 2" descr="C:\Users\Sveta\Desktop\мар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" b="4251"/>
          <a:stretch/>
        </p:blipFill>
        <p:spPr bwMode="auto">
          <a:xfrm>
            <a:off x="902971" y="474912"/>
            <a:ext cx="6828342" cy="4398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85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543800" cy="914400"/>
          </a:xfrm>
        </p:spPr>
        <p:txBody>
          <a:bodyPr/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pic>
        <p:nvPicPr>
          <p:cNvPr id="6147" name="Picture 3" descr="C:\Users\Sveta\Desktop\венер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3181" r="2203" b="7664"/>
          <a:stretch/>
        </p:blipFill>
        <p:spPr bwMode="auto">
          <a:xfrm>
            <a:off x="3214344" y="764704"/>
            <a:ext cx="3968654" cy="3777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892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Сатурн</a:t>
            </a:r>
            <a:endParaRPr lang="ru-RU" dirty="0"/>
          </a:p>
        </p:txBody>
      </p:sp>
      <p:pic>
        <p:nvPicPr>
          <p:cNvPr id="1026" name="Picture 2" descr="C:\Users\Sveta\Desktop\09122982a616a64674f30a049a29a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4669"/>
          <a:stretch/>
        </p:blipFill>
        <p:spPr bwMode="auto">
          <a:xfrm>
            <a:off x="3194892" y="476672"/>
            <a:ext cx="4555432" cy="4334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194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135</TotalTime>
  <Words>19</Words>
  <Application>Microsoft Office PowerPoint</Application>
  <PresentationFormat>Экран (4:3)</PresentationFormat>
  <Paragraphs>10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Юрий Гагарин</vt:lpstr>
      <vt:lpstr>Презентация PowerPoint</vt:lpstr>
      <vt:lpstr>Презентация PowerPoint</vt:lpstr>
      <vt:lpstr>Юпитер</vt:lpstr>
      <vt:lpstr>Марс</vt:lpstr>
      <vt:lpstr>Венера</vt:lpstr>
      <vt:lpstr>Сатурн</vt:lpstr>
      <vt:lpstr>Луна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волшебным  планетам</dc:title>
  <dc:creator>Sveta</dc:creator>
  <cp:lastModifiedBy>Sveta</cp:lastModifiedBy>
  <cp:revision>18</cp:revision>
  <dcterms:created xsi:type="dcterms:W3CDTF">2015-04-21T13:14:41Z</dcterms:created>
  <dcterms:modified xsi:type="dcterms:W3CDTF">2015-04-23T17:56:24Z</dcterms:modified>
</cp:coreProperties>
</file>