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61" r:id="rId5"/>
    <p:sldId id="263" r:id="rId6"/>
    <p:sldId id="267" r:id="rId7"/>
    <p:sldId id="269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135" autoAdjust="0"/>
    <p:restoredTop sz="94660"/>
  </p:normalViewPr>
  <p:slideViewPr>
    <p:cSldViewPr>
      <p:cViewPr varScale="1">
        <p:scale>
          <a:sx n="93" d="100"/>
          <a:sy n="93" d="100"/>
        </p:scale>
        <p:origin x="-25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screen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F768C0E-9DF1-4D71-AA64-C91D2178A504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C66256-8D17-4346-B718-900DA4E705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768C0E-9DF1-4D71-AA64-C91D2178A504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BC66256-8D17-4346-B718-900DA4E705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768C0E-9DF1-4D71-AA64-C91D2178A504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BC66256-8D17-4346-B718-900DA4E705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768C0E-9DF1-4D71-AA64-C91D2178A504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BC66256-8D17-4346-B718-900DA4E705F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768C0E-9DF1-4D71-AA64-C91D2178A504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BC66256-8D17-4346-B718-900DA4E705F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768C0E-9DF1-4D71-AA64-C91D2178A504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BC66256-8D17-4346-B718-900DA4E705F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768C0E-9DF1-4D71-AA64-C91D2178A504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BC66256-8D17-4346-B718-900DA4E705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768C0E-9DF1-4D71-AA64-C91D2178A504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BC66256-8D17-4346-B718-900DA4E705F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768C0E-9DF1-4D71-AA64-C91D2178A504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BC66256-8D17-4346-B718-900DA4E705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4F768C0E-9DF1-4D71-AA64-C91D2178A504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BC66256-8D17-4346-B718-900DA4E705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F768C0E-9DF1-4D71-AA64-C91D2178A504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C66256-8D17-4346-B718-900DA4E705F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screen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screen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4F768C0E-9DF1-4D71-AA64-C91D2178A504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BC66256-8D17-4346-B718-900DA4E705F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7" Type="http://schemas.openxmlformats.org/officeDocument/2006/relationships/image" Target="../media/image17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jpeg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jpeg"/><Relationship Id="rId4" Type="http://schemas.openxmlformats.org/officeDocument/2006/relationships/image" Target="../media/image20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Использование дидактических пособий из бросового материала в работе с детьми 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Санкт- Петербург </a:t>
            </a:r>
          </a:p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                        ГБДОУ № 390 Московского района</a:t>
            </a:r>
          </a:p>
          <a:p>
            <a:pPr algn="ctr"/>
            <a:r>
              <a:rPr lang="ru-RU" sz="1600" smtClean="0">
                <a:latin typeface="Times New Roman" pitchFamily="18" charset="0"/>
                <a:cs typeface="Times New Roman" pitchFamily="18" charset="0"/>
              </a:rPr>
              <a:t>                                               воспитатель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Короткова Ольга Александровна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1800" dirty="0" smtClean="0"/>
              <a:t>На занятиях по физкультуре, гимнастике после сна подушки с горохом, каштанами.</a:t>
            </a:r>
            <a:endParaRPr lang="ru-RU" sz="18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Использование природного материала</a:t>
            </a:r>
            <a:endParaRPr lang="ru-RU" sz="3200" dirty="0"/>
          </a:p>
        </p:txBody>
      </p:sp>
      <p:pic>
        <p:nvPicPr>
          <p:cNvPr id="1026" name="Picture 2" descr="C:\Documents and Settings\Администратор\Рабочий стол\IMG_1396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2573056" y="-8229601"/>
            <a:ext cx="5014795" cy="16459201"/>
          </a:xfrm>
          <a:prstGeom prst="rect">
            <a:avLst/>
          </a:prstGeom>
          <a:noFill/>
        </p:spPr>
      </p:pic>
      <p:pic>
        <p:nvPicPr>
          <p:cNvPr id="5" name="Рисунок 4" descr="IMG_1396.JPG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5643570" y="1857364"/>
            <a:ext cx="2738456" cy="2053842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 rot="10800000" flipH="1" flipV="1">
            <a:off x="807540" y="2815883"/>
            <a:ext cx="1263803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магазине: в упаковке замороженных овощей, конфеты в фантиках и без.</a:t>
            </a:r>
            <a:endParaRPr lang="ru-RU" dirty="0"/>
          </a:p>
        </p:txBody>
      </p:sp>
      <p:pic>
        <p:nvPicPr>
          <p:cNvPr id="7" name="Содержимое 3" descr="IMG_1357.JPG"/>
          <p:cNvPicPr>
            <a:picLocks noChangeAspect="1"/>
          </p:cNvPicPr>
          <p:nvPr/>
        </p:nvPicPr>
        <p:blipFill>
          <a:blip r:embed="rId4" cstate="screen"/>
          <a:stretch>
            <a:fillRect/>
          </a:stretch>
        </p:blipFill>
        <p:spPr>
          <a:xfrm>
            <a:off x="2428860" y="3786190"/>
            <a:ext cx="3049590" cy="228719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IMG_1361.JPG"/>
          <p:cNvPicPr>
            <a:picLocks noGrp="1" noChangeAspect="1"/>
          </p:cNvPicPr>
          <p:nvPr>
            <p:ph idx="1"/>
          </p:nvPr>
        </p:nvPicPr>
        <p:blipFill>
          <a:blip r:embed="rId2" cstate="screen"/>
          <a:stretch>
            <a:fillRect/>
          </a:stretch>
        </p:blipFill>
        <p:spPr>
          <a:xfrm>
            <a:off x="5857884" y="3071810"/>
            <a:ext cx="3144840" cy="235863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10800000" flipV="1">
            <a:off x="6286512" y="2000240"/>
            <a:ext cx="2071702" cy="928694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уголке природы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Содержимое 5" descr="IMG_1397.JPG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500034" y="1357298"/>
            <a:ext cx="2623154" cy="1823411"/>
          </a:xfrm>
          <a:prstGeom prst="rect">
            <a:avLst/>
          </a:prstGeom>
        </p:spPr>
      </p:pic>
      <p:sp>
        <p:nvSpPr>
          <p:cNvPr id="8" name="Заголовок 1"/>
          <p:cNvSpPr txBox="1">
            <a:spLocks/>
          </p:cNvSpPr>
          <p:nvPr/>
        </p:nvSpPr>
        <p:spPr>
          <a:xfrm>
            <a:off x="457200" y="571480"/>
            <a:ext cx="7472386" cy="846158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Коробки, рулоны туалетной бумаги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pic>
        <p:nvPicPr>
          <p:cNvPr id="9" name="Содержимое 3" descr="IMG_1362.JPG"/>
          <p:cNvPicPr>
            <a:picLocks noChangeAspect="1"/>
          </p:cNvPicPr>
          <p:nvPr/>
        </p:nvPicPr>
        <p:blipFill>
          <a:blip r:embed="rId4" cstate="screen"/>
          <a:stretch>
            <a:fillRect/>
          </a:stretch>
        </p:blipFill>
        <p:spPr>
          <a:xfrm>
            <a:off x="666723" y="3500439"/>
            <a:ext cx="2667018" cy="2000264"/>
          </a:xfrm>
          <a:prstGeom prst="rect">
            <a:avLst/>
          </a:prstGeom>
        </p:spPr>
      </p:pic>
      <p:pic>
        <p:nvPicPr>
          <p:cNvPr id="10" name="Рисунок 9" descr="IMG_0947.JPG"/>
          <p:cNvPicPr>
            <a:picLocks noChangeAspect="1"/>
          </p:cNvPicPr>
          <p:nvPr/>
        </p:nvPicPr>
        <p:blipFill>
          <a:blip r:embed="rId5" cstate="screen"/>
          <a:stretch>
            <a:fillRect/>
          </a:stretch>
        </p:blipFill>
        <p:spPr>
          <a:xfrm>
            <a:off x="3571868" y="2143116"/>
            <a:ext cx="2106985" cy="235745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коробки</a:t>
            </a:r>
            <a:endParaRPr lang="ru-RU" sz="2000" dirty="0"/>
          </a:p>
        </p:txBody>
      </p:sp>
      <p:pic>
        <p:nvPicPr>
          <p:cNvPr id="7" name="Содержимое 3" descr="IMG_1383.JPG"/>
          <p:cNvPicPr>
            <a:picLocks noGrp="1" noChangeAspect="1"/>
          </p:cNvPicPr>
          <p:nvPr>
            <p:ph idx="1"/>
          </p:nvPr>
        </p:nvPicPr>
        <p:blipFill>
          <a:blip r:embed="rId2" cstate="screen"/>
          <a:stretch>
            <a:fillRect/>
          </a:stretch>
        </p:blipFill>
        <p:spPr>
          <a:xfrm rot="5400000">
            <a:off x="2893205" y="-250056"/>
            <a:ext cx="2357455" cy="3143272"/>
          </a:xfrm>
        </p:spPr>
      </p:pic>
      <p:pic>
        <p:nvPicPr>
          <p:cNvPr id="8" name="Рисунок 7" descr="IMG_0946.JPG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5857884" y="785794"/>
            <a:ext cx="2301986" cy="2717630"/>
          </a:xfrm>
          <a:prstGeom prst="rect">
            <a:avLst/>
          </a:prstGeom>
        </p:spPr>
      </p:pic>
      <p:pic>
        <p:nvPicPr>
          <p:cNvPr id="9" name="Содержимое 6" descr="IMG_1364.JPG"/>
          <p:cNvPicPr>
            <a:picLocks noChangeAspect="1"/>
          </p:cNvPicPr>
          <p:nvPr/>
        </p:nvPicPr>
        <p:blipFill>
          <a:blip r:embed="rId4" cstate="screen"/>
          <a:stretch>
            <a:fillRect/>
          </a:stretch>
        </p:blipFill>
        <p:spPr>
          <a:xfrm rot="5400000">
            <a:off x="772714" y="3156321"/>
            <a:ext cx="2694717" cy="2382822"/>
          </a:xfrm>
          <a:prstGeom prst="rect">
            <a:avLst/>
          </a:prstGeom>
        </p:spPr>
      </p:pic>
      <p:sp>
        <p:nvSpPr>
          <p:cNvPr id="10" name="Прямоугольник 9"/>
          <p:cNvSpPr/>
          <p:nvPr/>
        </p:nvSpPr>
        <p:spPr>
          <a:xfrm rot="10800000" flipV="1">
            <a:off x="4071934" y="3771366"/>
            <a:ext cx="457203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Киндерсюрпризы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старые фломастеры используем как бусы в уголке «Парикмахерская»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IMG_0938.JPG"/>
          <p:cNvPicPr>
            <a:picLocks noGrp="1" noChangeAspect="1"/>
          </p:cNvPicPr>
          <p:nvPr>
            <p:ph idx="1"/>
          </p:nvPr>
        </p:nvPicPr>
        <p:blipFill>
          <a:blip r:embed="rId2" cstate="screen"/>
          <a:stretch>
            <a:fillRect/>
          </a:stretch>
        </p:blipFill>
        <p:spPr>
          <a:xfrm>
            <a:off x="642910" y="1357298"/>
            <a:ext cx="2357454" cy="1768091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Крышки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IMG_0945.JPG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4071934" y="1857364"/>
            <a:ext cx="1768090" cy="2357454"/>
          </a:xfrm>
          <a:prstGeom prst="rect">
            <a:avLst/>
          </a:prstGeom>
        </p:spPr>
      </p:pic>
      <p:pic>
        <p:nvPicPr>
          <p:cNvPr id="6" name="Содержимое 3" descr="IMG_0941.JPG"/>
          <p:cNvPicPr>
            <a:picLocks noChangeAspect="1"/>
          </p:cNvPicPr>
          <p:nvPr/>
        </p:nvPicPr>
        <p:blipFill>
          <a:blip r:embed="rId4" cstate="screen"/>
          <a:stretch>
            <a:fillRect/>
          </a:stretch>
        </p:blipFill>
        <p:spPr>
          <a:xfrm>
            <a:off x="6858016" y="1476360"/>
            <a:ext cx="1785950" cy="2381267"/>
          </a:xfrm>
          <a:prstGeom prst="rect">
            <a:avLst/>
          </a:prstGeom>
        </p:spPr>
      </p:pic>
      <p:pic>
        <p:nvPicPr>
          <p:cNvPr id="8" name="Рисунок 7" descr="IMG_0942.JPG"/>
          <p:cNvPicPr>
            <a:picLocks noChangeAspect="1"/>
          </p:cNvPicPr>
          <p:nvPr/>
        </p:nvPicPr>
        <p:blipFill>
          <a:blip r:embed="rId5" cstate="screen"/>
          <a:stretch>
            <a:fillRect/>
          </a:stretch>
        </p:blipFill>
        <p:spPr>
          <a:xfrm>
            <a:off x="785786" y="3571876"/>
            <a:ext cx="2238357" cy="1678768"/>
          </a:xfrm>
          <a:prstGeom prst="rect">
            <a:avLst/>
          </a:prstGeom>
        </p:spPr>
      </p:pic>
      <p:pic>
        <p:nvPicPr>
          <p:cNvPr id="9" name="Содержимое 3" descr="IMG_0935.JPG"/>
          <p:cNvPicPr>
            <a:picLocks noChangeAspect="1"/>
          </p:cNvPicPr>
          <p:nvPr/>
        </p:nvPicPr>
        <p:blipFill>
          <a:blip r:embed="rId6" cstate="screen"/>
          <a:stretch>
            <a:fillRect/>
          </a:stretch>
        </p:blipFill>
        <p:spPr>
          <a:xfrm>
            <a:off x="6429388" y="4500570"/>
            <a:ext cx="2143140" cy="1607355"/>
          </a:xfrm>
          <a:prstGeom prst="rect">
            <a:avLst/>
          </a:prstGeom>
        </p:spPr>
      </p:pic>
      <p:pic>
        <p:nvPicPr>
          <p:cNvPr id="10" name="Рисунок 9" descr="IMG_0939.JPG"/>
          <p:cNvPicPr>
            <a:picLocks noChangeAspect="1"/>
          </p:cNvPicPr>
          <p:nvPr/>
        </p:nvPicPr>
        <p:blipFill>
          <a:blip r:embed="rId7" cstate="screen"/>
          <a:stretch>
            <a:fillRect/>
          </a:stretch>
        </p:blipFill>
        <p:spPr>
          <a:xfrm>
            <a:off x="3714744" y="4786322"/>
            <a:ext cx="2095483" cy="15716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IMG_1393.JPG"/>
          <p:cNvPicPr>
            <a:picLocks noGrp="1" noChangeAspect="1"/>
          </p:cNvPicPr>
          <p:nvPr>
            <p:ph idx="1"/>
          </p:nvPr>
        </p:nvPicPr>
        <p:blipFill>
          <a:blip r:embed="rId2" cstate="screen"/>
          <a:stretch>
            <a:fillRect/>
          </a:stretch>
        </p:blipFill>
        <p:spPr>
          <a:xfrm>
            <a:off x="642910" y="1500174"/>
            <a:ext cx="2857520" cy="2143140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Дерматин, кожзаменитель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 descr="IMG_0932.JPG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4857752" y="1500174"/>
            <a:ext cx="2881301" cy="2160976"/>
          </a:xfrm>
          <a:prstGeom prst="rect">
            <a:avLst/>
          </a:prstGeom>
        </p:spPr>
      </p:pic>
      <p:pic>
        <p:nvPicPr>
          <p:cNvPr id="5" name="Рисунок 4" descr="IMG_0954.JPG"/>
          <p:cNvPicPr>
            <a:picLocks noChangeAspect="1"/>
          </p:cNvPicPr>
          <p:nvPr/>
        </p:nvPicPr>
        <p:blipFill>
          <a:blip r:embed="rId4" cstate="screen"/>
          <a:stretch>
            <a:fillRect/>
          </a:stretch>
        </p:blipFill>
        <p:spPr>
          <a:xfrm>
            <a:off x="714348" y="3929066"/>
            <a:ext cx="2809861" cy="2107396"/>
          </a:xfrm>
          <a:prstGeom prst="rect">
            <a:avLst/>
          </a:prstGeom>
        </p:spPr>
      </p:pic>
      <p:pic>
        <p:nvPicPr>
          <p:cNvPr id="7" name="Содержимое 3" descr="IMG_1359.JPG"/>
          <p:cNvPicPr>
            <a:picLocks noChangeAspect="1"/>
          </p:cNvPicPr>
          <p:nvPr/>
        </p:nvPicPr>
        <p:blipFill>
          <a:blip r:embed="rId5" cstate="screen"/>
          <a:stretch>
            <a:fillRect/>
          </a:stretch>
        </p:blipFill>
        <p:spPr>
          <a:xfrm>
            <a:off x="4857752" y="3857628"/>
            <a:ext cx="2857521" cy="21431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IMG_1384.JPG"/>
          <p:cNvPicPr>
            <a:picLocks noGrp="1" noChangeAspect="1"/>
          </p:cNvPicPr>
          <p:nvPr>
            <p:ph idx="1"/>
          </p:nvPr>
        </p:nvPicPr>
        <p:blipFill>
          <a:blip r:embed="rId2" cstate="screen"/>
          <a:stretch>
            <a:fillRect/>
          </a:stretch>
        </p:blipFill>
        <p:spPr>
          <a:xfrm rot="5400000">
            <a:off x="458961" y="1612684"/>
            <a:ext cx="3769035" cy="3115386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Из мягких игрушек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IMG_1388.JPG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4572000" y="1357298"/>
            <a:ext cx="3786182" cy="347069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147</TotalTime>
  <Words>82</Words>
  <Application>Microsoft Office PowerPoint</Application>
  <PresentationFormat>Экран (4:3)</PresentationFormat>
  <Paragraphs>14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Открытая</vt:lpstr>
      <vt:lpstr>Использование дидактических пособий из бросового материала в работе с детьми </vt:lpstr>
      <vt:lpstr>Использование природного материала</vt:lpstr>
      <vt:lpstr>В уголке природы</vt:lpstr>
      <vt:lpstr>коробки</vt:lpstr>
      <vt:lpstr>Крышки</vt:lpstr>
      <vt:lpstr>Дерматин, кожзаменитель</vt:lpstr>
      <vt:lpstr>Из мягких игрушек</vt:lpstr>
    </vt:vector>
  </TitlesOfParts>
  <Company>WORK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Использование дидактических пособий из бросового материала в работе с детьми раннего возраста </dc:title>
  <dc:creator>WORK</dc:creator>
  <cp:lastModifiedBy>WORK</cp:lastModifiedBy>
  <cp:revision>21</cp:revision>
  <dcterms:created xsi:type="dcterms:W3CDTF">2001-12-31T21:37:58Z</dcterms:created>
  <dcterms:modified xsi:type="dcterms:W3CDTF">2001-12-31T21:47:17Z</dcterms:modified>
</cp:coreProperties>
</file>