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8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190BD7-6E3B-4B26-91E4-E50E2637CE6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61D5D0-6405-415B-9691-4C5E23F1936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36725" y="360363"/>
            <a:ext cx="7407275" cy="2347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Русская народная сказка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«Лиса и Тетерев»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char.ru/books/1998585_Lisa_i_tete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749"/>
            <a:ext cx="2736304" cy="37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›РёСЃР°_Рё_С‚РµС‚РµСЂРµРІ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509" y="87214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b="1" dirty="0" smtClean="0"/>
              <a:t>8. Про </a:t>
            </a:r>
            <a:r>
              <a:rPr lang="ru-RU" b="1" dirty="0"/>
              <a:t>кого Тетерев </a:t>
            </a:r>
            <a:r>
              <a:rPr lang="ru-RU" b="1" dirty="0" smtClean="0"/>
              <a:t>сказал</a:t>
            </a:r>
          </a:p>
          <a:p>
            <a:pPr lvl="0">
              <a:lnSpc>
                <a:spcPct val="250000"/>
              </a:lnSpc>
            </a:pPr>
            <a:r>
              <a:rPr lang="ru-RU" b="1" dirty="0" smtClean="0"/>
              <a:t> </a:t>
            </a:r>
            <a:r>
              <a:rPr lang="ru-RU" b="1" dirty="0"/>
              <a:t>" ...кабы по-старому, тебе бы уходить надо, а теперь тебе бояться нечего." </a:t>
            </a:r>
            <a:endParaRPr lang="ru-RU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про людей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про </a:t>
            </a:r>
            <a:r>
              <a:rPr lang="ru-RU" dirty="0"/>
              <a:t>охотников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про </a:t>
            </a:r>
            <a:r>
              <a:rPr lang="ru-RU" dirty="0"/>
              <a:t>собак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про </a:t>
            </a:r>
            <a:r>
              <a:rPr lang="ru-RU" dirty="0"/>
              <a:t>ребят </a:t>
            </a:r>
          </a:p>
        </p:txBody>
      </p:sp>
      <p:pic>
        <p:nvPicPr>
          <p:cNvPr id="3" name="Picture 2" descr="Лиса и тетерев читать, слушать аудио сказку онлайн, картинки и иллюстрации oCKAзKE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0"/>
          <a:stretch/>
        </p:blipFill>
        <p:spPr bwMode="auto">
          <a:xfrm>
            <a:off x="5220072" y="2708920"/>
            <a:ext cx="2942292" cy="24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56703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sz="2000" b="1" dirty="0"/>
              <a:t>9</a:t>
            </a:r>
            <a:r>
              <a:rPr lang="ru-RU" sz="2000" b="1" dirty="0" smtClean="0"/>
              <a:t>.Как </a:t>
            </a:r>
            <a:r>
              <a:rPr lang="ru-RU" sz="2000" b="1" dirty="0"/>
              <a:t>отреагировала Лиса на слова Тетерева? </a:t>
            </a:r>
            <a:endParaRPr lang="ru-RU" sz="2000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обрадовалась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испугалась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хотела </a:t>
            </a:r>
            <a:r>
              <a:rPr lang="ru-RU" dirty="0"/>
              <a:t>бежать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стала </a:t>
            </a:r>
            <a:r>
              <a:rPr lang="ru-RU" dirty="0"/>
              <a:t>ждать </a:t>
            </a:r>
          </a:p>
        </p:txBody>
      </p:sp>
      <p:pic>
        <p:nvPicPr>
          <p:cNvPr id="7170" name="Picture 2" descr="Лиса и тетерев читать, слушать аудио сказку онлайн, картинки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1" r="14918"/>
          <a:stretch/>
        </p:blipFill>
        <p:spPr bwMode="auto">
          <a:xfrm>
            <a:off x="1115616" y="4108435"/>
            <a:ext cx="2943363" cy="20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/>
              <a:t>10. Что </a:t>
            </a:r>
            <a:r>
              <a:rPr lang="ru-RU" sz="2000" b="1" dirty="0"/>
              <a:t>можно сказать про Тетерева? </a:t>
            </a:r>
            <a:endParaRPr lang="ru-RU" sz="2000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он хитрый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он </a:t>
            </a:r>
            <a:r>
              <a:rPr lang="ru-RU" dirty="0"/>
              <a:t>глупый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он </a:t>
            </a:r>
            <a:r>
              <a:rPr lang="ru-RU" dirty="0"/>
              <a:t>мудрый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он </a:t>
            </a:r>
            <a:r>
              <a:rPr lang="ru-RU" dirty="0"/>
              <a:t>трусливый</a:t>
            </a:r>
          </a:p>
        </p:txBody>
      </p:sp>
    </p:spTree>
    <p:extLst>
      <p:ext uri="{BB962C8B-B14F-4D97-AF65-F5344CB8AC3E}">
        <p14:creationId xmlns:p14="http://schemas.microsoft.com/office/powerpoint/2010/main" val="32095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казка о животных &quot;Лиса и тетерев&quot; (русская народная сказк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9"/>
          <a:stretch/>
        </p:blipFill>
        <p:spPr bwMode="auto">
          <a:xfrm>
            <a:off x="3203848" y="1381877"/>
            <a:ext cx="43204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692696"/>
            <a:ext cx="58864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b="1" dirty="0" smtClean="0"/>
              <a:t>1. </a:t>
            </a:r>
            <a:r>
              <a:rPr lang="ru-RU" sz="2000" b="1" dirty="0" smtClean="0"/>
              <a:t>Как </a:t>
            </a:r>
            <a:r>
              <a:rPr lang="ru-RU" sz="2000" b="1" dirty="0"/>
              <a:t>обратилась Лиса к Тетереву? </a:t>
            </a:r>
            <a:endParaRPr lang="ru-RU" sz="2000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Здравствуй, </a:t>
            </a:r>
            <a:r>
              <a:rPr lang="ru-RU" dirty="0" err="1"/>
              <a:t>Тетеревочек</a:t>
            </a:r>
            <a:r>
              <a:rPr lang="ru-RU" dirty="0"/>
              <a:t>, мой голубочек</a:t>
            </a:r>
            <a:r>
              <a:rPr lang="ru-RU" dirty="0" smtClean="0"/>
              <a:t>!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 Здравствуй, мой дружочек!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 Здравствуй, </a:t>
            </a:r>
            <a:r>
              <a:rPr lang="ru-RU" dirty="0" err="1" smtClean="0"/>
              <a:t>Тетеревочек</a:t>
            </a:r>
            <a:r>
              <a:rPr lang="ru-RU" dirty="0" smtClean="0"/>
              <a:t>!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Здравствуй, </a:t>
            </a:r>
            <a:r>
              <a:rPr lang="ru-RU" dirty="0" err="1" smtClean="0"/>
              <a:t>Тетеревочек</a:t>
            </a:r>
            <a:r>
              <a:rPr lang="ru-RU" dirty="0" smtClean="0"/>
              <a:t>, мой дружочек!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Презентации про себя - Лучшая библиот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136458" cy="2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8367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/>
              <a:t>2. Как </a:t>
            </a:r>
            <a:r>
              <a:rPr lang="ru-RU" sz="2000" b="1" dirty="0"/>
              <a:t>притворилась лисица? </a:t>
            </a:r>
            <a:endParaRPr lang="ru-RU" sz="2000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что не слышит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что не видит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что не расслышала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что </a:t>
            </a:r>
            <a:r>
              <a:rPr lang="ru-RU" dirty="0"/>
              <a:t>не разглядела </a:t>
            </a:r>
          </a:p>
        </p:txBody>
      </p:sp>
      <p:pic>
        <p:nvPicPr>
          <p:cNvPr id="4" name="Picture 2" descr="Презентации про себя - Лучшая библиот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136458" cy="2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ро себя - Лучшая библиот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136458" cy="2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9087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/>
              <a:t>3. Куда </a:t>
            </a:r>
            <a:r>
              <a:rPr lang="ru-RU" sz="2000" b="1" dirty="0"/>
              <a:t>приглашала Лиса Тетерева?</a:t>
            </a:r>
            <a:r>
              <a:rPr lang="ru-RU" b="1" dirty="0"/>
              <a:t> </a:t>
            </a:r>
            <a:endParaRPr lang="ru-RU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на полянку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на травушку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на </a:t>
            </a:r>
            <a:r>
              <a:rPr lang="ru-RU" dirty="0" err="1"/>
              <a:t>лужочек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на </a:t>
            </a:r>
            <a:r>
              <a:rPr lang="ru-RU" dirty="0" err="1"/>
              <a:t>бережочек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sz="2000" b="1" dirty="0" smtClean="0"/>
              <a:t>4. Что </a:t>
            </a:r>
            <a:r>
              <a:rPr lang="ru-RU" sz="2000" b="1" dirty="0"/>
              <a:t>ответил Тетерев Лисе? </a:t>
            </a:r>
            <a:endParaRPr lang="ru-RU" sz="2000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Сейчас спущусь на траву.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Не сейчас.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Боюсь </a:t>
            </a:r>
            <a:r>
              <a:rPr lang="ru-RU" dirty="0"/>
              <a:t>я сходить на траву.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Лучше </a:t>
            </a:r>
            <a:r>
              <a:rPr lang="ru-RU" dirty="0"/>
              <a:t>ты лезь на дерево. </a:t>
            </a:r>
          </a:p>
        </p:txBody>
      </p:sp>
      <p:pic>
        <p:nvPicPr>
          <p:cNvPr id="3074" name="Picture 2" descr="Лиса и тетерев. Автор иллюстрации - художник Наталья Логванов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0704"/>
          <a:stretch/>
        </p:blipFill>
        <p:spPr bwMode="auto">
          <a:xfrm>
            <a:off x="5220072" y="1196752"/>
            <a:ext cx="3810000" cy="30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124744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b="1" dirty="0" smtClean="0"/>
              <a:t>5. Какой </a:t>
            </a:r>
            <a:r>
              <a:rPr lang="ru-RU" b="1" dirty="0"/>
              <a:t>указ был издан? </a:t>
            </a:r>
            <a:endParaRPr lang="ru-RU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Нынче уж звери друг с другом </a:t>
            </a:r>
            <a:r>
              <a:rPr lang="ru-RU" dirty="0" smtClean="0"/>
              <a:t>дружат.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Нынче </a:t>
            </a:r>
            <a:r>
              <a:rPr lang="ru-RU" dirty="0"/>
              <a:t>уж звери друг друга не </a:t>
            </a:r>
            <a:r>
              <a:rPr lang="ru-RU" dirty="0" smtClean="0"/>
              <a:t>трогают.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Нынче </a:t>
            </a:r>
            <a:r>
              <a:rPr lang="ru-RU" dirty="0"/>
              <a:t>уж звери друг друга не </a:t>
            </a:r>
            <a:r>
              <a:rPr lang="ru-RU" dirty="0" smtClean="0"/>
              <a:t>боятся.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Нынче </a:t>
            </a:r>
            <a:r>
              <a:rPr lang="ru-RU" dirty="0"/>
              <a:t>уж звери друг друга уважают. </a:t>
            </a:r>
          </a:p>
        </p:txBody>
      </p:sp>
      <p:pic>
        <p:nvPicPr>
          <p:cNvPr id="6146" name="Picture 2" descr="Лиса и тетерев читать, слушать аудио сказку онлайн, картинки и иллюстрации oCKAзK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557050" cy="36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836712"/>
            <a:ext cx="51845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b="1" dirty="0" smtClean="0"/>
              <a:t>6. Был </a:t>
            </a:r>
            <a:r>
              <a:rPr lang="ru-RU" b="1" dirty="0"/>
              <a:t>ли действительно издан такой указ? </a:t>
            </a:r>
            <a:endParaRPr lang="ru-RU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нет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не </a:t>
            </a:r>
            <a:r>
              <a:rPr lang="ru-RU" dirty="0"/>
              <a:t>знаю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да </a:t>
            </a:r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может </a:t>
            </a:r>
            <a:r>
              <a:rPr lang="ru-RU" dirty="0"/>
              <a:t>быть </a:t>
            </a:r>
          </a:p>
        </p:txBody>
      </p:sp>
    </p:spTree>
    <p:extLst>
      <p:ext uri="{BB962C8B-B14F-4D97-AF65-F5344CB8AC3E}">
        <p14:creationId xmlns:p14="http://schemas.microsoft.com/office/powerpoint/2010/main" val="5280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1513" y="1259699"/>
            <a:ext cx="50223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b="1" dirty="0" smtClean="0"/>
              <a:t>7. С </a:t>
            </a:r>
            <a:r>
              <a:rPr lang="ru-RU" b="1" dirty="0"/>
              <a:t>какой целью Лиса придумала такой указ? </a:t>
            </a:r>
            <a:endParaRPr lang="ru-RU" dirty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/>
              <a:t>подружиться с Тетеревом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съесть </a:t>
            </a:r>
            <a:r>
              <a:rPr lang="ru-RU" dirty="0"/>
              <a:t>Тетерева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напугать </a:t>
            </a:r>
            <a:r>
              <a:rPr lang="ru-RU" dirty="0"/>
              <a:t>Тетерева </a:t>
            </a:r>
            <a:endParaRPr lang="ru-RU" dirty="0" smtClean="0"/>
          </a:p>
          <a:p>
            <a:pPr marL="285750" indent="-285750">
              <a:lnSpc>
                <a:spcPct val="250000"/>
              </a:lnSpc>
              <a:buFont typeface="Courier New" pitchFamily="49" charset="0"/>
              <a:buChar char="o"/>
            </a:pPr>
            <a:r>
              <a:rPr lang="ru-RU" dirty="0" smtClean="0"/>
              <a:t>пошутить </a:t>
            </a:r>
            <a:r>
              <a:rPr lang="ru-RU" dirty="0"/>
              <a:t>над Тетеревом </a:t>
            </a:r>
          </a:p>
        </p:txBody>
      </p:sp>
      <p:pic>
        <p:nvPicPr>
          <p:cNvPr id="3" name="Picture 2" descr="Лиса и тетерев читать, слушать аудио сказку онлайн, картинки и иллюстрации oCKAзK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6528"/>
            <a:ext cx="2557050" cy="36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230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Русская народная сказка  «Лиса и Тетерев»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русской народной сказке  «Лиса и Тетерев»</dc:title>
  <dc:creator>александр</dc:creator>
  <cp:lastModifiedBy>александр</cp:lastModifiedBy>
  <cp:revision>4</cp:revision>
  <dcterms:created xsi:type="dcterms:W3CDTF">2014-09-14T16:59:16Z</dcterms:created>
  <dcterms:modified xsi:type="dcterms:W3CDTF">2015-06-10T19:01:56Z</dcterms:modified>
</cp:coreProperties>
</file>