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оценивания пересказа: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67645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b="1" dirty="0"/>
              <a:t>п</a:t>
            </a:r>
            <a:r>
              <a:rPr lang="ru-RU" sz="4000" b="1" dirty="0" smtClean="0"/>
              <a:t>оследовательность;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 smtClean="0"/>
              <a:t>полнота и грамотность пересказа;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b="1" dirty="0"/>
              <a:t>э</a:t>
            </a:r>
            <a:r>
              <a:rPr lang="ru-RU" sz="4000" b="1" dirty="0" smtClean="0"/>
              <a:t>моциональность.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35960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pPr lvl="0"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и клад, если в семье лад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lvl="0" indent="0" algn="ctr">
              <a:buNone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неправильно воспитывает своих детей, тот расплачивается слезами.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4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715374"/>
              </p:ext>
            </p:extLst>
          </p:nvPr>
        </p:nvGraphicFramePr>
        <p:xfrm>
          <a:off x="395536" y="0"/>
          <a:ext cx="8208913" cy="6460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2"/>
                <a:gridCol w="3023835"/>
                <a:gridCol w="2736806"/>
              </a:tblGrid>
              <a:tr h="494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Герой 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Лёля</a:t>
                      </a:r>
                      <a:endParaRPr lang="ru-RU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Минька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Возраст </a:t>
                      </a:r>
                      <a:endParaRPr lang="ru-RU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Было 7 лет</a:t>
                      </a:r>
                      <a:endParaRPr lang="ru-RU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Ударило 5 лет</a:t>
                      </a:r>
                      <a:endParaRPr lang="ru-RU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Рост </a:t>
                      </a:r>
                      <a:endParaRPr lang="ru-RU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Высокая, длинновязая</a:t>
                      </a:r>
                      <a:endParaRPr lang="ru-RU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Удивительно маленького роста</a:t>
                      </a:r>
                      <a:endParaRPr lang="ru-RU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Характер </a:t>
                      </a:r>
                      <a:endParaRPr lang="ru-RU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Исключительно бойкая</a:t>
                      </a:r>
                      <a:endParaRPr lang="ru-RU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Тихий </a:t>
                      </a:r>
                      <a:endParaRPr lang="ru-RU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Что могут достать с ёлки?</a:t>
                      </a:r>
                      <a:endParaRPr lang="ru-RU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Могла высоко достать</a:t>
                      </a:r>
                      <a:endParaRPr lang="ru-RU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Ничего не нельзя доставать</a:t>
                      </a:r>
                      <a:endParaRPr lang="ru-RU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Поведение</a:t>
                      </a:r>
                      <a:endParaRPr lang="ru-RU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церемонится</a:t>
                      </a:r>
                      <a:endParaRPr lang="ru-RU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Чуть не заревел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К.Г. Паустовский «Корзина с еловыми шишками»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Б.С.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Житков «Как я ловил человечков»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М.М. Зощенко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«Ёлка»  </a:t>
            </a:r>
          </a:p>
        </p:txBody>
      </p:sp>
    </p:spTree>
    <p:extLst>
      <p:ext uri="{BB962C8B-B14F-4D97-AF65-F5344CB8AC3E}">
        <p14:creationId xmlns:p14="http://schemas.microsoft.com/office/powerpoint/2010/main" val="78542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«М.М</a:t>
            </a: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Зощенко «Ёлка</a:t>
            </a: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»»  </a:t>
            </a:r>
            <a:r>
              <a:rPr lang="ru-RU" sz="6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4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7054" y="2132856"/>
            <a:ext cx="4092791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Михайлович </a:t>
            </a:r>
            <a:b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Зощенко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(1894-1958г.г.)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793486" cy="48245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29044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" y="2972"/>
            <a:ext cx="9116868" cy="68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3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16832"/>
            <a:ext cx="4896544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М.М. Зощенко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участвовал в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ервой мировой войне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21" y="0"/>
            <a:ext cx="4227288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78" y="0"/>
            <a:ext cx="3285133" cy="50243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028950" cy="4410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58244"/>
            <a:ext cx="3044726" cy="4166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05037"/>
            <a:ext cx="3384376" cy="40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055" y="4658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М.М. Зощенко в Сестрорецке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5" y="1608889"/>
            <a:ext cx="7532780" cy="442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6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3325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Золотушный ребенок 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Длинновязая</a:t>
            </a:r>
            <a:r>
              <a:rPr lang="ru-RU" dirty="0" smtClean="0"/>
              <a:t> 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Пастилка</a:t>
            </a:r>
            <a:r>
              <a:rPr lang="ru-RU" dirty="0"/>
              <a:t> – 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Церемониться</a:t>
            </a:r>
            <a:r>
              <a:rPr lang="ru-RU" dirty="0" smtClean="0"/>
              <a:t> – </a:t>
            </a:r>
          </a:p>
          <a:p>
            <a:pPr lvl="0"/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ручаюсь </a:t>
            </a:r>
            <a:r>
              <a:rPr lang="ru-RU" dirty="0" smtClean="0"/>
              <a:t>–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18380" y="732182"/>
            <a:ext cx="3163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 больной ребенок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77" y="1245062"/>
            <a:ext cx="208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 высокая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4188" y="179135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кондитерское изделие из фруктовой массы и сахара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91612" y="3365978"/>
            <a:ext cx="4572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проявлять излишнюю мягкость, стеснение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28977" y="450912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уверена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61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130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Критерии оценивания пересказа:</vt:lpstr>
      <vt:lpstr>Презентация PowerPoint</vt:lpstr>
      <vt:lpstr>Тема:  «М.М. Зощенко «Ёлка»»   </vt:lpstr>
      <vt:lpstr>Михаил Михайлович  Зощенко (1894-1958г.г.)</vt:lpstr>
      <vt:lpstr>Презентация PowerPoint</vt:lpstr>
      <vt:lpstr>М.М. Зощенко участвовал в Первой мировой войне</vt:lpstr>
      <vt:lpstr>Презентация PowerPoint</vt:lpstr>
      <vt:lpstr>Памятник М.М. Зощенко в Сестрорецке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Ксюнечка</cp:lastModifiedBy>
  <cp:revision>24</cp:revision>
  <dcterms:created xsi:type="dcterms:W3CDTF">2013-08-20T23:50:31Z</dcterms:created>
  <dcterms:modified xsi:type="dcterms:W3CDTF">2015-02-17T15:55:52Z</dcterms:modified>
</cp:coreProperties>
</file>