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053" y="459732"/>
            <a:ext cx="4739976" cy="612068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60629" y="925266"/>
            <a:ext cx="381642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Эдварг</a:t>
            </a:r>
            <a:r>
              <a:rPr kumimoji="0" lang="ru-RU" sz="6000" b="1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Григ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i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(1843-1907г.г.)</a:t>
            </a:r>
            <a:endParaRPr kumimoji="0" lang="ru-RU" sz="4000" b="1" i="1" u="none" strike="noStrike" cap="none" normalizeH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i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Норвежский композитор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9632" y="1916832"/>
            <a:ext cx="7272808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К.Г.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 Паустовский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baseline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«Корзина с еловыми шишками»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4653136"/>
            <a:ext cx="3992488" cy="17526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lang="ru-RU" sz="2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51920" y="1916832"/>
            <a:ext cx="578015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Паустовский Константин Георгиевич</a:t>
            </a:r>
            <a:b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(1892-1968г.г.)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3765014" cy="44957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68342"/>
            <a:ext cx="7803156" cy="51896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278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К.Г. Паустовский был военным корреспондентом и много путешествовал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5394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02831" y="430796"/>
            <a:ext cx="8604448" cy="5688632"/>
          </a:xfrm>
        </p:spPr>
        <p:txBody>
          <a:bodyPr>
            <a:normAutofit fontScale="85000" lnSpcReduction="20000"/>
          </a:bodyPr>
          <a:lstStyle/>
          <a:p>
            <a:r>
              <a:rPr lang="ru-RU" sz="4700" b="1" dirty="0" smtClean="0"/>
              <a:t>Белые ночи</a:t>
            </a:r>
          </a:p>
          <a:p>
            <a:r>
              <a:rPr lang="ru-RU" sz="4700" b="1" dirty="0" smtClean="0"/>
              <a:t>Город Берген</a:t>
            </a:r>
            <a:r>
              <a:rPr lang="ru-RU" sz="4700" dirty="0" smtClean="0"/>
              <a:t> </a:t>
            </a:r>
          </a:p>
          <a:p>
            <a:r>
              <a:rPr lang="ru-RU" sz="4700" b="1" dirty="0" smtClean="0"/>
              <a:t>Ботфорты </a:t>
            </a:r>
            <a:r>
              <a:rPr lang="ru-RU" sz="4700" dirty="0" smtClean="0"/>
              <a:t>–</a:t>
            </a:r>
          </a:p>
          <a:p>
            <a:r>
              <a:rPr lang="ru-RU" sz="4700" b="1" dirty="0" smtClean="0"/>
              <a:t>Портьеры</a:t>
            </a:r>
            <a:r>
              <a:rPr lang="ru-RU" sz="4700" dirty="0" smtClean="0"/>
              <a:t> –</a:t>
            </a:r>
          </a:p>
          <a:p>
            <a:r>
              <a:rPr lang="ru-RU" sz="4700" b="1" dirty="0" smtClean="0"/>
              <a:t>Дровосек</a:t>
            </a:r>
            <a:r>
              <a:rPr lang="ru-RU" sz="4700" dirty="0" smtClean="0"/>
              <a:t> –</a:t>
            </a:r>
          </a:p>
          <a:p>
            <a:r>
              <a:rPr lang="ru-RU" sz="4700" b="1" dirty="0" smtClean="0"/>
              <a:t>Аккорды</a:t>
            </a:r>
            <a:r>
              <a:rPr lang="ru-RU" sz="4700" dirty="0" smtClean="0"/>
              <a:t> –</a:t>
            </a:r>
          </a:p>
          <a:p>
            <a:r>
              <a:rPr lang="ru-RU" sz="4700" b="1" dirty="0" smtClean="0"/>
              <a:t>Парча, шелк, бархат, фетр</a:t>
            </a:r>
            <a:r>
              <a:rPr lang="ru-RU" sz="4700" dirty="0" smtClean="0"/>
              <a:t> –</a:t>
            </a:r>
          </a:p>
          <a:p>
            <a:r>
              <a:rPr lang="ru-RU" sz="4700" b="1" dirty="0" smtClean="0"/>
              <a:t>Шпага</a:t>
            </a:r>
            <a:r>
              <a:rPr lang="ru-RU" sz="4700" dirty="0" smtClean="0"/>
              <a:t> – </a:t>
            </a:r>
          </a:p>
          <a:p>
            <a:r>
              <a:rPr lang="ru-RU" sz="4700" b="1" dirty="0" smtClean="0"/>
              <a:t>Шпоры</a:t>
            </a:r>
            <a:r>
              <a:rPr lang="ru-RU" sz="4700" dirty="0" smtClean="0"/>
              <a:t> –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12501" y="437965"/>
            <a:ext cx="72467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– ночи на севере, когда сумерки не переходят  </a:t>
            </a:r>
            <a:endParaRPr lang="ru-RU" sz="2000" dirty="0" smtClean="0"/>
          </a:p>
          <a:p>
            <a:r>
              <a:rPr lang="ru-RU" sz="2000" dirty="0" smtClean="0"/>
              <a:t>в </a:t>
            </a:r>
            <a:r>
              <a:rPr lang="ru-RU" sz="2000" dirty="0"/>
              <a:t>темноту.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1051540"/>
            <a:ext cx="23559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– город в Норвегии.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85245" y="1735221"/>
            <a:ext cx="37893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сапоги с длинными голенищами.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74350" y="2363753"/>
            <a:ext cx="9843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шторы.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07230" y="2874459"/>
            <a:ext cx="4715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лесоруб, тот, кто занимается рубкой леса.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26755" y="3501008"/>
            <a:ext cx="5041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одновременное звучание нескольких звуков.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264936" y="4139695"/>
            <a:ext cx="1612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виды тканей.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610370" y="4811273"/>
            <a:ext cx="65360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колющее оружие с прямым длинным клинком.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788430" y="5301206"/>
            <a:ext cx="56720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металлическая дужка с колесиком на конце, прикрепляемая к сапогу всадника и служащая для понукания коня.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5628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Музыкальный домик Э. Грига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96752"/>
            <a:ext cx="6840760" cy="5130570"/>
          </a:xfrm>
        </p:spPr>
      </p:pic>
    </p:spTree>
    <p:extLst>
      <p:ext uri="{BB962C8B-B14F-4D97-AF65-F5344CB8AC3E}">
        <p14:creationId xmlns:p14="http://schemas.microsoft.com/office/powerpoint/2010/main" val="1306536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80728"/>
            <a:ext cx="6624736" cy="4968552"/>
          </a:xfrm>
        </p:spPr>
      </p:pic>
    </p:spTree>
    <p:extLst>
      <p:ext uri="{BB962C8B-B14F-4D97-AF65-F5344CB8AC3E}">
        <p14:creationId xmlns:p14="http://schemas.microsoft.com/office/powerpoint/2010/main" val="25630460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122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Паустовский Константин Георгиевич (1892-1968г.г.)</vt:lpstr>
      <vt:lpstr>К.Г. Паустовский был военным корреспондентом и много путешествовал</vt:lpstr>
      <vt:lpstr>Презентация PowerPoint</vt:lpstr>
      <vt:lpstr>Музыкальный домик Э. Грига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Ксюнечка</cp:lastModifiedBy>
  <cp:revision>10</cp:revision>
  <dcterms:created xsi:type="dcterms:W3CDTF">2013-08-20T23:50:31Z</dcterms:created>
  <dcterms:modified xsi:type="dcterms:W3CDTF">2015-02-14T13:26:24Z</dcterms:modified>
</cp:coreProperties>
</file>