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88-766A-4F3F-957D-3759E949A694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30-C36E-4E6C-AE9F-769C47F17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88-766A-4F3F-957D-3759E949A694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30-C36E-4E6C-AE9F-769C47F17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88-766A-4F3F-957D-3759E949A694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30-C36E-4E6C-AE9F-769C47F17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88-766A-4F3F-957D-3759E949A694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30-C36E-4E6C-AE9F-769C47F17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88-766A-4F3F-957D-3759E949A694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30-C36E-4E6C-AE9F-769C47F17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88-766A-4F3F-957D-3759E949A694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30-C36E-4E6C-AE9F-769C47F17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88-766A-4F3F-957D-3759E949A694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30-C36E-4E6C-AE9F-769C47F17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88-766A-4F3F-957D-3759E949A694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30-C36E-4E6C-AE9F-769C47F17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88-766A-4F3F-957D-3759E949A694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30-C36E-4E6C-AE9F-769C47F17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88-766A-4F3F-957D-3759E949A694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30-C36E-4E6C-AE9F-769C47F17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88-766A-4F3F-957D-3759E949A694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30-C36E-4E6C-AE9F-769C47F17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1A288-766A-4F3F-957D-3759E949A694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B30-C36E-4E6C-AE9F-769C47F171E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52027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 «Герои сказок»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661248"/>
            <a:ext cx="3560440" cy="91365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Литературное чтение 2 класс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Выполнено: учителем высшей категории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Борзенко Т. 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Удачного путешествие в страну музыки - Картинка 17981/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4572000" cy="3819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дачного путешествие в страну музыки - Картинка 17981/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216" y="1052736"/>
            <a:ext cx="7056784" cy="56339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5256584" cy="1200329"/>
          </a:xfrm>
          <a:prstGeom prst="rect">
            <a:avLst/>
          </a:prstGeom>
          <a:noFill/>
        </p:spPr>
        <p:txBody>
          <a:bodyPr wrap="none" rtlCol="0">
            <a:prstTxWarp prst="textFadeRight">
              <a:avLst/>
            </a:prstTxWarp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Молодцы!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Бесплатные детские рамки для фотошопа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34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5256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Он и дурак, и царевич; задания королей исполняет, молодых царевен из беды выручает.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3933056"/>
            <a:ext cx="1548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Иван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Герои русских народных сказ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20888"/>
            <a:ext cx="897307" cy="2232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есплатные детские рамки для фотошопа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34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46805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Живёт в русских сказках, красоты неописуемой. Много горестей и бед доставляет Ивану – Царевичу, а перья её очень ценятся у царей.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356992"/>
            <a:ext cx="2828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Жар - птица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5364" name="Picture 4" descr="Пазл Жар-птица - собрать пазл онлай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56992"/>
            <a:ext cx="1950814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детские рамки для фотошопа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34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504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Выйдет в поле, обнимет свою рябую корову, ляжет к ней на шейку и рассказывает, как ей тяжело жить-поживать…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924944"/>
            <a:ext cx="5504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Крошечка - хаврошечка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Деточки Дома Cайт о детях, их образовании, развитии и развлечениях - Part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73016"/>
            <a:ext cx="2257425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детские рамки для фотошопа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34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504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Живёт в лесу, всё живое ему подчиняется. А того, кто в лес попадёт, - закрутит, обманет и назад не выпустит.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212976"/>
            <a:ext cx="1842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Леший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Как пробудить лешего? V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564904"/>
            <a:ext cx="1720785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детские рамки для фотошопа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34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5184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 цепях весит, пить просит. А смерть его в яйце, яйцо в утке, утка в зайце, заяц в ларце, ларец на дубе, дуб на острове, а остров неизвестно где.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429000"/>
            <a:ext cx="1669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Кащей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Фору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356992"/>
            <a:ext cx="1944216" cy="1458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детские рамки для фотошопа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34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48680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Он и щуку поймал, и на печке ездил, и на царской дочери женился.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068960"/>
            <a:ext cx="1689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Емеля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А НУ-КА, ЩУКА - стихи и проза на Избе-Читаль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132855"/>
            <a:ext cx="1800200" cy="2676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сплатные детские рамки для фотошопа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34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5544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Она самая хитрая в русских сказках. Всех вокруг пальца обвела: и зайца, и волка, и медведя, и старика со старухой.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356992"/>
            <a:ext cx="1375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Лиса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6388" name="Picture 4" descr="Стихи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564904"/>
            <a:ext cx="1296144" cy="210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сплатные детские рамки для фотошопа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34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Его лиса обманула, а царевич в услужение взял.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996952"/>
            <a:ext cx="1261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Волк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Мультики * Просмотр темы - Два мульта ищ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20887"/>
            <a:ext cx="2520280" cy="204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213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Викторина «Герои сказок»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«Герои сказок»</dc:title>
  <dc:creator>Tanya_B</dc:creator>
  <cp:lastModifiedBy>Tanya_B</cp:lastModifiedBy>
  <cp:revision>8</cp:revision>
  <dcterms:created xsi:type="dcterms:W3CDTF">2014-09-17T11:29:18Z</dcterms:created>
  <dcterms:modified xsi:type="dcterms:W3CDTF">2014-09-17T12:46:39Z</dcterms:modified>
</cp:coreProperties>
</file>