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4" r:id="rId7"/>
    <p:sldId id="260" r:id="rId8"/>
    <p:sldId id="263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84" d="100"/>
          <a:sy n="84" d="100"/>
        </p:scale>
        <p:origin x="-86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29B-0CE1-41C1-9BB6-6EF74960710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8A65-20A5-47AF-9AD8-3EC7CAD3E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29B-0CE1-41C1-9BB6-6EF74960710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8A65-20A5-47AF-9AD8-3EC7CAD3E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29B-0CE1-41C1-9BB6-6EF74960710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8A65-20A5-47AF-9AD8-3EC7CAD3E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29B-0CE1-41C1-9BB6-6EF74960710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8A65-20A5-47AF-9AD8-3EC7CAD3E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29B-0CE1-41C1-9BB6-6EF74960710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8A65-20A5-47AF-9AD8-3EC7CAD3E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29B-0CE1-41C1-9BB6-6EF74960710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8A65-20A5-47AF-9AD8-3EC7CAD3E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29B-0CE1-41C1-9BB6-6EF74960710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8A65-20A5-47AF-9AD8-3EC7CAD3E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29B-0CE1-41C1-9BB6-6EF74960710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8A65-20A5-47AF-9AD8-3EC7CAD3E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29B-0CE1-41C1-9BB6-6EF74960710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8A65-20A5-47AF-9AD8-3EC7CAD3E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29B-0CE1-41C1-9BB6-6EF74960710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8A65-20A5-47AF-9AD8-3EC7CAD3E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29B-0CE1-41C1-9BB6-6EF74960710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8A65-20A5-47AF-9AD8-3EC7CAD3E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EE29B-0CE1-41C1-9BB6-6EF74960710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D8A65-20A5-47AF-9AD8-3EC7CAD3EB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Материалы за 2009 год &quot; Страница 2258 &quot; ALLDAY - народный са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054552" cy="2448271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  <a:latin typeface="Monotype Corsiva" pitchFamily="66" charset="0"/>
              </a:rPr>
              <a:t>Загадки</a:t>
            </a:r>
            <a:r>
              <a:rPr lang="ru-RU" sz="7200" dirty="0" smtClean="0"/>
              <a:t>, </a:t>
            </a: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пословицы</a:t>
            </a:r>
            <a:r>
              <a:rPr lang="ru-RU" sz="7200" dirty="0" smtClean="0"/>
              <a:t> и </a:t>
            </a:r>
            <a:r>
              <a:rPr lang="ru-RU" sz="7200" b="1" dirty="0" smtClean="0">
                <a:solidFill>
                  <a:srgbClr val="C00000"/>
                </a:solidFill>
                <a:latin typeface="Segoe Script" pitchFamily="34" charset="0"/>
              </a:rPr>
              <a:t>поговорки</a:t>
            </a:r>
            <a:endParaRPr lang="ru-RU" sz="72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581128"/>
            <a:ext cx="2304256" cy="936104"/>
          </a:xfrm>
        </p:spPr>
        <p:txBody>
          <a:bodyPr>
            <a:normAutofit fontScale="77500" lnSpcReduction="2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Литературное чтение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2 класс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Выполнено: учителем высшей категории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Борзенко Т. И.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роходной балл 2014 рамки для детского сада Поступа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412776"/>
            <a:ext cx="4968552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Что такое загадка</a:t>
            </a:r>
            <a:r>
              <a:rPr lang="en-US" b="1" dirty="0" smtClean="0">
                <a:solidFill>
                  <a:srgbClr val="7030A0"/>
                </a:solidFill>
                <a:latin typeface="Monotype Corsiva" pitchFamily="66" charset="0"/>
              </a:rPr>
              <a:t>?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2060848"/>
            <a:ext cx="5472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Загадка – это иносказательное изображение предметов и явлений действительности или их описание, которое предлагается разгадать.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83568" y="476672"/>
            <a:ext cx="777686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9087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800" b="1" dirty="0"/>
              <a:t>Волосата, зелена,</a:t>
            </a:r>
          </a:p>
          <a:p>
            <a:pPr fontAlgn="base"/>
            <a:r>
              <a:rPr lang="ru-RU" sz="2800" b="1" dirty="0"/>
              <a:t>В листьях прячется она.</a:t>
            </a:r>
          </a:p>
          <a:p>
            <a:pPr fontAlgn="base"/>
            <a:r>
              <a:rPr lang="ru-RU" sz="2800" b="1" dirty="0"/>
              <a:t>Хоть и много ножек,</a:t>
            </a:r>
          </a:p>
          <a:p>
            <a:pPr fontAlgn="base"/>
            <a:r>
              <a:rPr lang="ru-RU" sz="2800" b="1" dirty="0"/>
              <a:t>Бегать всё равно не </a:t>
            </a:r>
            <a:r>
              <a:rPr lang="ru-RU" sz="2800" b="1" dirty="0" smtClean="0"/>
              <a:t>может.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2492896"/>
            <a:ext cx="1786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гусеница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3356992"/>
            <a:ext cx="3256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/>
              <a:t>Не огонь, а </a:t>
            </a:r>
            <a:r>
              <a:rPr lang="ru-RU" sz="2800" b="1" dirty="0" smtClean="0"/>
              <a:t>жжётся.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3284984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крапива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4653136"/>
            <a:ext cx="3677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/>
              <a:t>Не человек, а </a:t>
            </a:r>
            <a:r>
              <a:rPr lang="ru-RU" sz="2800" b="1" dirty="0" smtClean="0"/>
              <a:t>говорит.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5157192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попугай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Фото - Лента, фото, фото девушек, фото голых, бесплатно фото, красивые фото, скачать фото, фотографии - Страница 9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764704"/>
            <a:ext cx="1512168" cy="1610845"/>
          </a:xfrm>
          <a:prstGeom prst="rect">
            <a:avLst/>
          </a:prstGeom>
          <a:noFill/>
        </p:spPr>
      </p:pic>
      <p:pic>
        <p:nvPicPr>
          <p:cNvPr id="21508" name="Picture 4" descr="http://im2-tub-ru.yandex.net/i?id=c10028e0602d0acbc41023557d659185-65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140968"/>
            <a:ext cx="1008112" cy="1558936"/>
          </a:xfrm>
          <a:prstGeom prst="rect">
            <a:avLst/>
          </a:prstGeom>
          <a:noFill/>
        </p:spPr>
      </p:pic>
      <p:pic>
        <p:nvPicPr>
          <p:cNvPr id="21510" name="Picture 6" descr="http://im1-tub-ru.yandex.net/i?id=2f4be88e04819b709fff57cc45233c6d-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013176"/>
            <a:ext cx="1512168" cy="113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55576" y="476672"/>
            <a:ext cx="7848872" cy="59766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052736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/>
              <a:t>Не птица, а летает,</a:t>
            </a:r>
          </a:p>
          <a:p>
            <a:pPr fontAlgn="base"/>
            <a:r>
              <a:rPr lang="ru-RU" sz="2800" b="1" dirty="0"/>
              <a:t>С хоботом, а не слон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276872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/>
              <a:t>Жёлтая хозяюшка</a:t>
            </a:r>
          </a:p>
          <a:p>
            <a:pPr fontAlgn="base"/>
            <a:r>
              <a:rPr lang="ru-RU" sz="2800" b="1" dirty="0"/>
              <a:t>Из леса пришла,</a:t>
            </a:r>
          </a:p>
          <a:p>
            <a:pPr fontAlgn="base"/>
            <a:r>
              <a:rPr lang="ru-RU" sz="2800" b="1" dirty="0"/>
              <a:t>Всех кур пересчитала</a:t>
            </a:r>
          </a:p>
          <a:p>
            <a:pPr fontAlgn="base"/>
            <a:r>
              <a:rPr lang="ru-RU" sz="2800" b="1" dirty="0"/>
              <a:t>И собой унесла.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653136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/>
              <a:t>Летом гуляет, зимой отдыхает. </a:t>
            </a:r>
          </a:p>
          <a:p>
            <a:pPr fontAlgn="base"/>
            <a:r>
              <a:rPr lang="ru-RU" sz="2800" b="1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1268760"/>
            <a:ext cx="1060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муха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3717032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лиса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5157192"/>
            <a:ext cx="1764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медведь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im3-tub-ru.yandex.net/i?id=d9623c9c07f038df6345dba9e114c856-8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24744"/>
            <a:ext cx="1790700" cy="1428750"/>
          </a:xfrm>
          <a:prstGeom prst="rect">
            <a:avLst/>
          </a:prstGeom>
          <a:noFill/>
        </p:spPr>
      </p:pic>
      <p:pic>
        <p:nvPicPr>
          <p:cNvPr id="20484" name="Picture 4" descr="http://im0-tub-ru.yandex.net/i?id=c01113126c2560a9275795dff09b03a1-3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96952"/>
            <a:ext cx="1790700" cy="1428750"/>
          </a:xfrm>
          <a:prstGeom prst="rect">
            <a:avLst/>
          </a:prstGeom>
          <a:noFill/>
        </p:spPr>
      </p:pic>
      <p:pic>
        <p:nvPicPr>
          <p:cNvPr id="20486" name="Picture 6" descr="http://im1-tub-ru.yandex.net/i?id=7bc48126406e9f3b1162e2b5274cf838-27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58112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фото &quot; Страница 1118 &quot; PixelBrush - Портал о дизайне. Скачать фото, картинки, обои, рисунки, иконки, клипарты, векторный 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96752"/>
            <a:ext cx="6408712" cy="1296144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Что такое пословица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636912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Пословица </a:t>
            </a:r>
            <a:r>
              <a:rPr lang="ru-RU" sz="2800" b="1" dirty="0"/>
              <a:t>- это краткое народное изречение</a:t>
            </a:r>
            <a:r>
              <a:rPr lang="ru-RU" sz="2800" b="1" dirty="0" smtClean="0"/>
              <a:t>, в </a:t>
            </a:r>
            <a:r>
              <a:rPr lang="ru-RU" sz="2800" b="1" dirty="0"/>
              <a:t>котором отражается народная мудрость, жизненный опыт.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1560" y="476672"/>
            <a:ext cx="7920880" cy="59766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276872"/>
            <a:ext cx="7309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Огонь жжет, вода мочит, а печка сушит.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725144"/>
            <a:ext cx="6524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Не учи безделью, а учи рукоделью.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268760"/>
            <a:ext cx="4374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Верь не силе, а правде.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501008"/>
            <a:ext cx="6548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Для друга и семь верст не околица.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детские рамочки - ОТКРЫТО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8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344816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Script" pitchFamily="34" charset="0"/>
              </a:rPr>
              <a:t>Что такое поговорка</a:t>
            </a:r>
            <a:r>
              <a:rPr lang="en-US" b="1" dirty="0" smtClean="0">
                <a:solidFill>
                  <a:srgbClr val="C00000"/>
                </a:solidFill>
                <a:latin typeface="Segoe Script" pitchFamily="34" charset="0"/>
              </a:rPr>
              <a:t>?</a:t>
            </a:r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1340768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/>
              <a:t>Поговорка</a:t>
            </a:r>
            <a:r>
              <a:rPr lang="ru-RU" sz="2400" b="1" dirty="0"/>
              <a:t> – образное выражение, которое метко отображает какое-либо жизненное явление. В них чаще всего нет смысла, и ограничиваются они различными иносказательными выражениями – это их главное отличие от пословиц.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548680"/>
            <a:ext cx="8064896" cy="5760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2420888"/>
            <a:ext cx="6399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С огнем да с водою не поспоришь.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501008"/>
            <a:ext cx="4389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Смехом сыт не будешь.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340768"/>
            <a:ext cx="5525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Штопай дыру, пока невелика.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4725144"/>
            <a:ext cx="4736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Силенка, что у цыпленка.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провести организационный момент на уро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5753100" cy="4733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5373216"/>
            <a:ext cx="4881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Понравился ли вам урок</a:t>
            </a:r>
            <a:r>
              <a:rPr lang="en-US" sz="3200" b="1" dirty="0" smtClean="0"/>
              <a:t>?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200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Загадки, пословицы и поговорки</vt:lpstr>
      <vt:lpstr>Что такое загадка?</vt:lpstr>
      <vt:lpstr>Слайд 3</vt:lpstr>
      <vt:lpstr>Слайд 4</vt:lpstr>
      <vt:lpstr>Что такое пословица?</vt:lpstr>
      <vt:lpstr>Слайд 6</vt:lpstr>
      <vt:lpstr>Что такое поговорка?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Загадки, пословицы и поговорки</dc:title>
  <dc:creator>Tanya_B</dc:creator>
  <cp:lastModifiedBy>Tanya_B</cp:lastModifiedBy>
  <cp:revision>11</cp:revision>
  <dcterms:created xsi:type="dcterms:W3CDTF">2014-09-16T11:05:59Z</dcterms:created>
  <dcterms:modified xsi:type="dcterms:W3CDTF">2014-09-16T12:49:21Z</dcterms:modified>
</cp:coreProperties>
</file>