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4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8" autoAdjust="0"/>
  </p:normalViewPr>
  <p:slideViewPr>
    <p:cSldViewPr>
      <p:cViewPr varScale="1">
        <p:scale>
          <a:sx n="64" d="100"/>
          <a:sy n="64" d="100"/>
        </p:scale>
        <p:origin x="-85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07E7-8FC5-4C0B-A0A7-D2149F968C7F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BF69-A0BC-4DA8-8882-059A8D272D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BF69-A0BC-4DA8-8882-059A8D272D7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657A84-C2E2-4839-9F3A-79592CC57CD8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88FC8D-6621-4CD0-8297-DDDE23AFAE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643998" cy="42862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285720" y="6857999"/>
            <a:ext cx="3857652" cy="428652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3582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10" y="260646"/>
          <a:ext cx="7056784" cy="5400600"/>
        </p:xfrm>
        <a:graphic>
          <a:graphicData uri="http://schemas.openxmlformats.org/drawingml/2006/table">
            <a:tbl>
              <a:tblPr/>
              <a:tblGrid>
                <a:gridCol w="1007536"/>
                <a:gridCol w="1007536"/>
                <a:gridCol w="1007536"/>
                <a:gridCol w="1007536"/>
                <a:gridCol w="1008880"/>
                <a:gridCol w="1008880"/>
                <a:gridCol w="1008880"/>
              </a:tblGrid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5786454"/>
            <a:ext cx="6477000" cy="809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428605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500042"/>
            <a:ext cx="33575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Arkhive" pitchFamily="34" charset="0"/>
              </a:rPr>
              <a:t>Родился Николай Носов в </a:t>
            </a:r>
            <a:r>
              <a:rPr lang="ru-RU" sz="2000" dirty="0" smtClean="0">
                <a:solidFill>
                  <a:srgbClr val="FFC000"/>
                </a:solidFill>
              </a:rPr>
              <a:t>1908</a:t>
            </a:r>
            <a:r>
              <a:rPr lang="ru-RU" sz="2000" dirty="0" smtClean="0">
                <a:solidFill>
                  <a:srgbClr val="FFC000"/>
                </a:solidFill>
                <a:latin typeface="Arkhive" pitchFamily="34" charset="0"/>
              </a:rPr>
              <a:t> году в городе Киев.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Arkhive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khiv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214422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Отец был актером эстрады и кинематографа, мать-рукодельница и певунья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s://docs.google.com/viewer?url=http%3A%2F%2Fnsportal.ru%2Fsites%2Fdefault%2Ffiles%2F2012%2F3%2Fn._n._nosov.ppt&amp;docid=59c060ffe4ae4ea9a5cbad122b9ecc6b&amp;a=bi&amp;pagenumber=6&amp;w=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39909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Чем увлекался Носов Н.Н в детстве?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0"/>
            <a:ext cx="2857487" cy="2969881"/>
          </a:xfrm>
          <a:prstGeom prst="rect">
            <a:avLst/>
          </a:prstGeom>
        </p:spPr>
      </p:pic>
      <p:pic>
        <p:nvPicPr>
          <p:cNvPr id="7" name="Рисунок 6" descr="iцукцуй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2458"/>
            <a:ext cx="3643305" cy="2506861"/>
          </a:xfrm>
          <a:prstGeom prst="rect">
            <a:avLst/>
          </a:prstGeom>
        </p:spPr>
      </p:pic>
      <p:pic>
        <p:nvPicPr>
          <p:cNvPr id="8" name="Рисунок 7" descr="00184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929392"/>
            <a:ext cx="4429124" cy="3023723"/>
          </a:xfrm>
          <a:prstGeom prst="rect">
            <a:avLst/>
          </a:prstGeom>
        </p:spPr>
      </p:pic>
      <p:pic>
        <p:nvPicPr>
          <p:cNvPr id="9" name="Рисунок 8" descr="reph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85728"/>
            <a:ext cx="3203744" cy="2357454"/>
          </a:xfrm>
          <a:prstGeom prst="rect">
            <a:avLst/>
          </a:prstGeom>
        </p:spPr>
      </p:pic>
      <p:pic>
        <p:nvPicPr>
          <p:cNvPr id="10" name="Рисунок 9" descr="irkutsk-camera-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14290"/>
            <a:ext cx="1513589" cy="3214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Arkhive" pitchFamily="34" charset="0"/>
              </a:rPr>
              <a:t>Закончив  гимназию, он работал чернорабочим на бетонном заводе в Ирпени, потом на кирпичном в городе Буча. </a:t>
            </a:r>
            <a:endParaRPr lang="ru-RU" sz="2000" dirty="0">
              <a:solidFill>
                <a:srgbClr val="FFC000"/>
              </a:solidFill>
              <a:latin typeface="Arkhiv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Arkhiv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071678"/>
            <a:ext cx="6000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C000"/>
                </a:solidFill>
                <a:latin typeface="Arkhive" pitchFamily="34" charset="0"/>
              </a:rPr>
              <a:t>В  19 лет поступил в Киевский художественный институт, затем перевелся в Московский государственный институт кинематографии</a:t>
            </a:r>
            <a:endParaRPr lang="ru-RU" sz="2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143380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khive" pitchFamily="34" charset="0"/>
              </a:rPr>
              <a:t>Во время Великой Отечественной войны ставил военно-технические фильмы</a:t>
            </a:r>
            <a:endParaRPr lang="ru-RU" sz="2400" dirty="0">
              <a:solidFill>
                <a:srgbClr val="FFC000"/>
              </a:solidFill>
              <a:latin typeface="Arkhive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000504"/>
            <a:ext cx="3143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C000"/>
                </a:solidFill>
                <a:latin typeface="Arkhive" pitchFamily="34" charset="0"/>
              </a:rPr>
              <a:t>До года работал в сфере кино: режиссер, постановщик</a:t>
            </a:r>
            <a:endParaRPr lang="ru-RU" sz="2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4291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khive" pitchFamily="34" charset="0"/>
              </a:rPr>
              <a:t>В литературу пришел случайно: родился сын, и нужно было рассказывать ему все новые и новые сказки, забавные рассказы для него и его приятелей…</a:t>
            </a:r>
            <a:endParaRPr lang="ru-RU" sz="2400" dirty="0">
              <a:solidFill>
                <a:srgbClr val="FFC000"/>
              </a:solidFill>
              <a:latin typeface="Arkhiv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71679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Первый рассказ был издан в 1938 году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2530" name="Picture 2" descr="http://im0-tub-ru.yandex.net/i?id=140593245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3786214" cy="2357454"/>
          </a:xfrm>
          <a:prstGeom prst="rect">
            <a:avLst/>
          </a:prstGeom>
          <a:noFill/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857364"/>
            <a:ext cx="3218213" cy="416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://im8-tub-ru.yandex.net/i?id=22818282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286148" cy="3143272"/>
          </a:xfrm>
          <a:prstGeom prst="rect">
            <a:avLst/>
          </a:prstGeom>
          <a:noFill/>
        </p:spPr>
      </p:pic>
      <p:pic>
        <p:nvPicPr>
          <p:cNvPr id="6152" name="Picture 8" descr="http://im5-tub-ru.yandex.net/i?id=240370731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3357586" cy="3000396"/>
          </a:xfrm>
          <a:prstGeom prst="rect">
            <a:avLst/>
          </a:prstGeom>
          <a:noFill/>
        </p:spPr>
      </p:pic>
      <p:pic>
        <p:nvPicPr>
          <p:cNvPr id="13" name="Picture 10" descr="chil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786058"/>
            <a:ext cx="631031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docs.google.com/viewer?url=http%3A%2F%2Fnsportal.ru%2Fsites%2Fdefault%2Ffiles%2F2012%2F3%2Fn._n._nosov.ppt&amp;docid=59c060ffe4ae4ea9a5cbad122b9ecc6b&amp;a=bi&amp;pagenumber=9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2112"/>
            <a:ext cx="8572560" cy="5738656"/>
          </a:xfrm>
          <a:prstGeom prst="rect">
            <a:avLst/>
          </a:prstGeom>
          <a:noFill/>
        </p:spPr>
      </p:pic>
      <p:pic>
        <p:nvPicPr>
          <p:cNvPr id="6" name="Рисунок 5" descr="03a1dbe0501ef06d620776c6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857232"/>
            <a:ext cx="2152051" cy="2532161"/>
          </a:xfrm>
          <a:prstGeom prst="rect">
            <a:avLst/>
          </a:prstGeom>
        </p:spPr>
      </p:pic>
      <p:pic>
        <p:nvPicPr>
          <p:cNvPr id="2052" name="Picture 4" descr="http://im8-tub-ru.yandex.net/i?id=22818282-7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928670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3582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Тей   за   ки  ни   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500174"/>
            <a:ext cx="74295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Затейники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3" descr="inventors-nikolay-nos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3071810"/>
            <a:ext cx="3143272" cy="35771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163</Words>
  <Application>Microsoft Office PowerPoint</Application>
  <PresentationFormat>Экран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</cp:revision>
  <dcterms:created xsi:type="dcterms:W3CDTF">2013-09-26T09:27:06Z</dcterms:created>
  <dcterms:modified xsi:type="dcterms:W3CDTF">2015-02-10T14:23:13Z</dcterms:modified>
</cp:coreProperties>
</file>