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CDDF9-6D64-4B59-AB52-6F977C15F851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ADEEE-0119-4112-87CA-6BF8945C43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можно слышать, как родители обещают в выходные дни сводить ребенка в зоопарк, в парк, в цирк и т.д. Но можно услышать и другое:, что ребенок будет мешать, ведь у родителей масса дел.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ребенок правильно воспитывался, нельзя забывать о его существовании и всегда знать, чем его занять.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несколько примеров того, как ваш ребенок может участвовать в домашних делах , обучаясь и играя одновременно.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кухне за приготовлением еды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попросить ребенка помочь накрыть  на стол, а заодно: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-вспомнить названия предметов посуды,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 время праздника не усаживайте детей сразу за стол, сначала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поиграйте с ними: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 подвижные игры обязательно с атрибутами;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-спойте знакомые песни из мультиков,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-потанцуйте под веселые мелодии;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-предложите пластилин, фломастеры, бумагу и предложите смастерить поделку;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-разыграйте вместе с детьми какую-нибудь сказку с помощью обычных игрушек или перчаточных кукол.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советы от журнала «Праздник»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1.Время. Детский праздник не должен длиться больше 1,5 -2 часов.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2.Нельзя составлять слишком насыщенную программу, чтобы дети не закапризничали от усталости.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3.Одному ребенку на празднике плохо, но и слишком много друзей- тоже тяжело.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Все, что происходит на празднике, должно быть понятно ребенку на интеллектуальном и эмоциональном уровне.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ребенку необходимо активно участвовать в играх, а не быть только зрителем.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6.Все должно хорошо закончиться, все должны получить обещанное. Если подарки, тог всем примерно одинаковые, если конкурсы- то призы всем.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-посчитать предметы посуды;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поиграть в «съедобное- несъедобное», поочередно называя слова.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чтобы ребенок не заскучал без дела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предложите ему игры по системе  М.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Монтессори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(итальянский врач и педагог. Она раскрыла свой талант педагога, прежде всего в обучении детей моторике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сенсорике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в развитии у них навыков письма, чтения и счета. 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«Пересыпаем ложкой»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Приготовьте две чашки. В одну насыпьте крупу, другая остается пустой. Проверьте, чтобы чашки были сухими. Предложите ребенку пересыпать с помощью ложки крупу из одной чашки в другую. Сначала, двигая его рукой, покажите, как это делать. Обратите его внимание на то, что нужно дождаться, пока крупа перестанет сыпаться с ложки, и только затем медленно и осторожно переносить ложку к другой чашке. Когда крупы останется мало и ее будет трудно зачерпнуть, покажите малышу, как удобнее это сделать, нагнув чашку свободной рукой.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«Волшебное сито»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ребенок обожает фокусы. Скажите своему малышу, что сейчас он будет волшебником-фокусником. Для вашего «фокуса» перемешайте в миске две крупы рис и манку. Покажите ребенку крупицы риса и манки по отдельности. Задача: отделить рис от манки. Объясните малышу, что даже его маленькие ловкие пальчики не смогут отобрать весь рис из манки и тут пригодится сито! Просейте немного манки с рисом через сито – ребенок будет в восторге. Объясните ему, каким образом одна крупа отделяется от другой. Для этого покажите, как просеивается манка и как остается в сите рис (по отдельности). Затем вновь перемешав крупы, предложите ребенку самому отделить одно от другого. Похвалите его, когда он справится с заданием.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теперь можно и потрудиться. У малышей даже в таком возрасте должны быть свои обязанности: полить растения, навести порядок в своей комнате.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Поливание  комнатных цветов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Купите своему малышу небольшую детскую леечку и покажите ему, как правильно поливать цветы.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Мытье полов и вытирание пыли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Наберите тазик теплой воды и дайте малышу тряпочку, пусть он поможет вытереть пыль. Аналогично, можно предложить ему помочь вам вымыть полы или вытереть стол после приема пищи.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Убрались в квартире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пошли на прогулку- захватите с собой игрушку, чтобы суметь вовремя отвлечь ребенка от дворовых «сюрпризов». Если ребенок заинтересовался чем-то опасным, предложите ему любую игру (догонялки, качели), лишь бы отвлечь его.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Вечером можно предложить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ребенку и другие игры для развития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сенсорики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моторики.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Тренируемся брать предметы с помощью пинцета.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 – покажите малышу, как можно брать пуговицы пинцетом.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Необходимые материалы: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пинцет, пуговицы, резиновая подстилка с углублениями.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это дает?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Тренировка концентрации внимания, развитие мелкой моторики пальцев рук, координация глаз и рук.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Сортируем бусины с помощью пинцета.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 – более сложное задание. Покажите малышу, как можно брать разноцветные бусинки пинцетом и сортировать их по цвету.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Необходимые материалы: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разноцветные бусины, пинцет, формочка.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это дает?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Тренировка концентрации внимания, развитие мелкой моторики пальцев рук, координация глаз и рук.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Поиграйте с ребенком в рыбалку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Наберите в ведро или в миску воды и пустите плавать туда игрушечных рыбок для рыбалки или резиновые игрушки для ванной. И пусть ребенок их вылавливает ситом или ковшиком.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потом и время для сказок наступило. Читайте детям часто и с удовольствием, а во время совместных занятий играй в «доскажи словечко».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в нашей жизни дни особенные- праздники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Часто – это скорее праздник для взрослых. Особенности возраста ваших детей таковы, что они еще не могут играть самостоятельно. Устройте детям праздник.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праздник стал праздником, нужно немного. Важная часть праздника- подготовка к нему. Приготовьте атрибуты для игр, разнообразные игрушки, музыкальное сопровождение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EEE-0119-4112-87CA-6BF8945C430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eshka.ru/wp-content/uploads/2011/10/sorting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Рядом с ребенком: учите, играя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742d4eb21784c80dcf896c2768b04c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3501" y="1600200"/>
            <a:ext cx="70169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Устройте детям праздник.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096344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поиграйте с ними: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-в подвижные игры обязательно с атрибутами;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-спойте знакомые песни из мультиков,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-потанцуйте под веселые мелодии;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-предложите пластилин, фломастеры, бумагу и предложите смастерить поделку;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-разыграйте вместе с детьми какую-нибудь сказку с помощью обычных игрушек или перчаточных кукол.</a:t>
            </a:r>
          </a:p>
          <a:p>
            <a:endParaRPr lang="ru-RU" dirty="0"/>
          </a:p>
        </p:txBody>
      </p:sp>
      <p:pic>
        <p:nvPicPr>
          <p:cNvPr id="7171" name="Picture 3" descr="C:\Users\DNS\Desktop\Детсад\109483893_2804996_Kids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6096000" cy="322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Советы от журнала «Праздник»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5202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1.Время- не больше 1,5-2 часов.</a:t>
            </a:r>
          </a:p>
          <a:p>
            <a:r>
              <a:rPr lang="ru-RU" dirty="0" smtClean="0"/>
              <a:t>2.Нельзя составлять слишком насыщенную программу.</a:t>
            </a:r>
          </a:p>
          <a:p>
            <a:r>
              <a:rPr lang="ru-RU" dirty="0" smtClean="0"/>
              <a:t>3.Слишком много друзей- тоже тяжело.</a:t>
            </a:r>
          </a:p>
          <a:p>
            <a:r>
              <a:rPr lang="ru-RU" dirty="0" smtClean="0"/>
              <a:t>4. Все, что происходит на празднике, должно быть понятно ребенку.</a:t>
            </a:r>
          </a:p>
          <a:p>
            <a:r>
              <a:rPr lang="ru-RU" dirty="0" smtClean="0"/>
              <a:t>5. Ребенку необходимо активно участвовать в играх, а не быть только зрителем.</a:t>
            </a:r>
          </a:p>
          <a:p>
            <a:r>
              <a:rPr lang="ru-RU" dirty="0" smtClean="0"/>
              <a:t>6.Все должно хорошо закончиться</a:t>
            </a:r>
          </a:p>
          <a:p>
            <a:endParaRPr lang="ru-RU" dirty="0"/>
          </a:p>
        </p:txBody>
      </p:sp>
      <p:pic>
        <p:nvPicPr>
          <p:cNvPr id="8194" name="Picture 2" descr="C:\Users\DNS\Desktop\Детсад\82895-5eb2f849bcd769f4daaa7b3ab0dd15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140968"/>
            <a:ext cx="714375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9219" name="Picture 3" descr="C:\Users\DNS\Desktop\Детсад\giperaktivnyj-rebenok-malchik-chto-del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348880"/>
            <a:ext cx="59055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На кухне за приготовлением еды можно попросить ребенка помочь накрыть  на стол, а заодно: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-вспомнить названия предметов посуды,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-посчитать предметы посуды;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поиграть в «съедобное- несъедобное», поочередно называя слова.</a:t>
            </a:r>
          </a:p>
          <a:p>
            <a:endParaRPr lang="ru-RU" dirty="0"/>
          </a:p>
        </p:txBody>
      </p:sp>
      <p:pic>
        <p:nvPicPr>
          <p:cNvPr id="1027" name="Picture 3" descr="C:\Users\DNS\Desktop\Детсад\00363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3609975" cy="28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«Пересыпаем ложкой»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DNS\Desktop\Детсад\foto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143" y="1600200"/>
            <a:ext cx="548971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«Волшебное сито»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игры Монтессори 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00200"/>
            <a:ext cx="53285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Поливание  комнатных цветов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DNS\Desktop\Детсад\11117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Прогулка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DNS\Desktop\Детсад\3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468052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00B0F0"/>
                </a:solidFill>
              </a:rPr>
              <a:t>Тренируемся брать предметы с помощью пинцета.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sorting Новые игры по методу Марии Монтессори дома.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060848"/>
            <a:ext cx="52565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Рыбалка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DNS\Desktop\Детсад\0020-042-Igry-s-vodoj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602" y="1600200"/>
            <a:ext cx="547679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Устройте детям праздник.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DNS\Desktop\Детсад\351d9e3586e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058" y="1600200"/>
            <a:ext cx="652188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854</Words>
  <Application>Microsoft Office PowerPoint</Application>
  <PresentationFormat>Экран (4:3)</PresentationFormat>
  <Paragraphs>81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Рядом с ребенком: учите, играя. </vt:lpstr>
      <vt:lpstr>На кухне за приготовлением еды можно попросить ребенка помочь накрыть  на стол, а заодно: </vt:lpstr>
      <vt:lpstr>«Пересыпаем ложкой» </vt:lpstr>
      <vt:lpstr>«Волшебное сито» </vt:lpstr>
      <vt:lpstr>Поливание  комнатных цветов </vt:lpstr>
      <vt:lpstr>Прогулка</vt:lpstr>
      <vt:lpstr> Тренируемся брать предметы с помощью пинцета. </vt:lpstr>
      <vt:lpstr>Рыбалка</vt:lpstr>
      <vt:lpstr>Устройте детям праздник.</vt:lpstr>
      <vt:lpstr>Устройте детям праздник. </vt:lpstr>
      <vt:lpstr>Советы от журнала «Праздник»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Рядом с ребенком: учите, играя. </dc:title>
  <dc:creator>DNS</dc:creator>
  <cp:lastModifiedBy>User</cp:lastModifiedBy>
  <cp:revision>5</cp:revision>
  <dcterms:created xsi:type="dcterms:W3CDTF">2014-11-25T15:13:21Z</dcterms:created>
  <dcterms:modified xsi:type="dcterms:W3CDTF">2015-06-16T17:38:06Z</dcterms:modified>
</cp:coreProperties>
</file>