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2"/>
  </p:notesMasterIdLst>
  <p:sldIdLst>
    <p:sldId id="268" r:id="rId2"/>
    <p:sldId id="271" r:id="rId3"/>
    <p:sldId id="269" r:id="rId4"/>
    <p:sldId id="270" r:id="rId5"/>
    <p:sldId id="256" r:id="rId6"/>
    <p:sldId id="257" r:id="rId7"/>
    <p:sldId id="258" r:id="rId8"/>
    <p:sldId id="259" r:id="rId9"/>
    <p:sldId id="260" r:id="rId10"/>
    <p:sldId id="261" r:id="rId11"/>
    <p:sldId id="262" r:id="rId12"/>
    <p:sldId id="266" r:id="rId13"/>
    <p:sldId id="263" r:id="rId14"/>
    <p:sldId id="264" r:id="rId15"/>
    <p:sldId id="265" r:id="rId16"/>
    <p:sldId id="267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58C340-51C2-41E1-B612-5BED27CDB6C6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F607CD-5BDD-45A4-BF6C-FDCDCDB805D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F607CD-5BDD-45A4-BF6C-FDCDCDB805D9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BD0DE69-A56A-4E4F-BDA7-0CB3F6485EBB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5C74494-0B0A-4559-BE9B-1CF8D53049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D0DE69-A56A-4E4F-BDA7-0CB3F6485EBB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C74494-0B0A-4559-BE9B-1CF8D53049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D0DE69-A56A-4E4F-BDA7-0CB3F6485EBB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C74494-0B0A-4559-BE9B-1CF8D53049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D0DE69-A56A-4E4F-BDA7-0CB3F6485EBB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C74494-0B0A-4559-BE9B-1CF8D530497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D0DE69-A56A-4E4F-BDA7-0CB3F6485EBB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C74494-0B0A-4559-BE9B-1CF8D530497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D0DE69-A56A-4E4F-BDA7-0CB3F6485EBB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C74494-0B0A-4559-BE9B-1CF8D530497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D0DE69-A56A-4E4F-BDA7-0CB3F6485EBB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C74494-0B0A-4559-BE9B-1CF8D53049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D0DE69-A56A-4E4F-BDA7-0CB3F6485EBB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C74494-0B0A-4559-BE9B-1CF8D530497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D0DE69-A56A-4E4F-BDA7-0CB3F6485EBB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C74494-0B0A-4559-BE9B-1CF8D53049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BD0DE69-A56A-4E4F-BDA7-0CB3F6485EBB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C74494-0B0A-4559-BE9B-1CF8D53049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BD0DE69-A56A-4E4F-BDA7-0CB3F6485EBB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5C74494-0B0A-4559-BE9B-1CF8D530497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BD0DE69-A56A-4E4F-BDA7-0CB3F6485EBB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5C74494-0B0A-4559-BE9B-1CF8D530497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1368151"/>
          </a:xfrm>
        </p:spPr>
        <p:txBody>
          <a:bodyPr>
            <a:normAutofit fontScale="90000"/>
          </a:bodyPr>
          <a:lstStyle/>
          <a:p>
            <a:r>
              <a:rPr lang="ru-RU" sz="2400" b="0" dirty="0" smtClean="0"/>
              <a:t>Кто из вас не сожалел иногда об этом возрасте,</a:t>
            </a:r>
            <a:br>
              <a:rPr lang="ru-RU" sz="2400" b="0" dirty="0" smtClean="0"/>
            </a:br>
            <a:r>
              <a:rPr lang="ru-RU" sz="2400" b="0" dirty="0" smtClean="0"/>
              <a:t>когда на губах вечно смех, а на душе всегда мир?</a:t>
            </a:r>
            <a:br>
              <a:rPr lang="ru-RU" sz="2400" b="0" dirty="0" smtClean="0"/>
            </a:br>
            <a:r>
              <a:rPr lang="ru-RU" sz="2400" b="0" dirty="0" smtClean="0"/>
              <a:t> </a:t>
            </a:r>
            <a:r>
              <a:rPr lang="ru-RU" sz="2400" b="0" i="1" dirty="0" smtClean="0"/>
              <a:t>(Ж.-Ж. Руссо)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2636912"/>
            <a:ext cx="7772400" cy="2174399"/>
          </a:xfrm>
        </p:spPr>
        <p:txBody>
          <a:bodyPr/>
          <a:lstStyle/>
          <a:p>
            <a:r>
              <a:rPr lang="ru-RU" b="1" i="1" dirty="0" smtClean="0">
                <a:solidFill>
                  <a:srgbClr val="7030A0"/>
                </a:solidFill>
              </a:rPr>
              <a:t>Урок литературного чтения в 4-м классе "«Воспоминание о детстве». И.С. Никитин"</a:t>
            </a:r>
            <a:endParaRPr lang="ru-RU" i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38338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Острая простуда в мае 1861 года на несколько месяцев приковала его к постели. 16 октября 1861 года Иван </a:t>
            </a:r>
            <a:r>
              <a:rPr lang="ru-RU" sz="3600" dirty="0" err="1" smtClean="0"/>
              <a:t>Саввич</a:t>
            </a:r>
            <a:r>
              <a:rPr lang="ru-RU" sz="3600" dirty="0" smtClean="0"/>
              <a:t> скончался.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2708920"/>
            <a:ext cx="6264696" cy="3456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332656"/>
            <a:ext cx="8352928" cy="5760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Стихотворение «Воспоминание </a:t>
            </a:r>
            <a:br>
              <a:rPr lang="ru-RU" dirty="0" smtClean="0"/>
            </a:br>
            <a:r>
              <a:rPr lang="ru-RU" dirty="0" smtClean="0"/>
              <a:t>    о детстве» И.С.Никитин</a:t>
            </a:r>
            <a:endParaRPr lang="ru-RU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556792"/>
            <a:ext cx="7200800" cy="43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   Однообразно и печально</a:t>
            </a:r>
            <a:br>
              <a:rPr lang="ru-RU" dirty="0" smtClean="0"/>
            </a:br>
            <a:r>
              <a:rPr lang="ru-RU" dirty="0" smtClean="0"/>
              <a:t>Шли годы детства моего:</a:t>
            </a:r>
            <a:br>
              <a:rPr lang="ru-RU" dirty="0" smtClean="0"/>
            </a:br>
            <a:r>
              <a:rPr lang="ru-RU" dirty="0" smtClean="0"/>
              <a:t>Я помню дом наш деревянный,</a:t>
            </a:r>
            <a:br>
              <a:rPr lang="ru-RU" dirty="0" smtClean="0"/>
            </a:br>
            <a:r>
              <a:rPr lang="ru-RU" dirty="0" smtClean="0"/>
              <a:t>Кусты сирени вкруг него,</a:t>
            </a:r>
            <a:br>
              <a:rPr lang="ru-RU" dirty="0" smtClean="0"/>
            </a:br>
            <a:r>
              <a:rPr lang="ru-RU" dirty="0" smtClean="0"/>
              <a:t>Подъезд, три комнаты простые</a:t>
            </a:r>
            <a:br>
              <a:rPr lang="ru-RU" dirty="0" smtClean="0"/>
            </a:br>
            <a:r>
              <a:rPr lang="ru-RU" dirty="0" smtClean="0"/>
              <a:t>С балконом на широкий двор,</a:t>
            </a:r>
            <a:br>
              <a:rPr lang="ru-RU" dirty="0" smtClean="0"/>
            </a:br>
            <a:r>
              <a:rPr lang="ru-RU" dirty="0" smtClean="0"/>
              <a:t>Портретов рамы золотые,</a:t>
            </a:r>
            <a:br>
              <a:rPr lang="ru-RU" dirty="0" smtClean="0"/>
            </a:br>
            <a:r>
              <a:rPr lang="ru-RU" dirty="0" smtClean="0"/>
              <a:t>Разнохарактерный узор</a:t>
            </a:r>
            <a:br>
              <a:rPr lang="ru-RU" dirty="0" smtClean="0"/>
            </a:br>
            <a:r>
              <a:rPr lang="ru-RU" dirty="0" smtClean="0"/>
              <a:t>Причудливых изображений</a:t>
            </a:r>
            <a:br>
              <a:rPr lang="ru-RU" dirty="0" smtClean="0"/>
            </a:br>
            <a:r>
              <a:rPr lang="ru-RU" dirty="0" smtClean="0"/>
              <a:t>На белом фоне потолков —</a:t>
            </a:r>
            <a:br>
              <a:rPr lang="ru-RU" dirty="0" smtClean="0"/>
            </a:br>
            <a:r>
              <a:rPr lang="ru-RU" dirty="0" smtClean="0"/>
              <a:t>Счастливый плод воображенья</a:t>
            </a:r>
            <a:br>
              <a:rPr lang="ru-RU" dirty="0" smtClean="0"/>
            </a:br>
            <a:r>
              <a:rPr lang="ru-RU" dirty="0" smtClean="0"/>
              <a:t>Оригинальных маляров,</a:t>
            </a:r>
            <a:br>
              <a:rPr lang="ru-RU" dirty="0" smtClean="0"/>
            </a:br>
            <a:r>
              <a:rPr lang="ru-RU" dirty="0" smtClean="0"/>
              <a:t>Лампадку перед образами,</a:t>
            </a:r>
            <a:br>
              <a:rPr lang="ru-RU" dirty="0" smtClean="0"/>
            </a:br>
            <a:r>
              <a:rPr lang="ru-RU" dirty="0" smtClean="0"/>
              <a:t>Большой диван и круглый стол,</a:t>
            </a:r>
            <a:br>
              <a:rPr lang="ru-RU" dirty="0" smtClean="0"/>
            </a:br>
            <a:r>
              <a:rPr lang="ru-RU" dirty="0" smtClean="0"/>
              <a:t>На нём часы, стакан с цветами.</a:t>
            </a:r>
            <a:br>
              <a:rPr lang="ru-RU" dirty="0" smtClean="0"/>
            </a:br>
            <a:r>
              <a:rPr lang="ru-RU" dirty="0" smtClean="0"/>
              <a:t>Под ним узорчатый ковёр…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      Описание дома.</a:t>
            </a:r>
            <a:endParaRPr lang="ru-RU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/>
              <a:t>    С каким восторгом я встречал</a:t>
            </a:r>
            <a:br>
              <a:rPr lang="ru-RU" dirty="0" smtClean="0"/>
            </a:br>
            <a:r>
              <a:rPr lang="ru-RU" dirty="0" smtClean="0"/>
              <a:t>Час утра летнею порою,</a:t>
            </a:r>
            <a:br>
              <a:rPr lang="ru-RU" dirty="0" smtClean="0"/>
            </a:br>
            <a:r>
              <a:rPr lang="ru-RU" dirty="0" smtClean="0"/>
              <a:t>Когда над сонного землёю</a:t>
            </a:r>
            <a:br>
              <a:rPr lang="ru-RU" dirty="0" smtClean="0"/>
            </a:br>
            <a:r>
              <a:rPr lang="ru-RU" dirty="0" smtClean="0"/>
              <a:t>Восток безоблачный пылал</a:t>
            </a:r>
            <a:br>
              <a:rPr lang="ru-RU" dirty="0" smtClean="0"/>
            </a:br>
            <a:r>
              <a:rPr lang="ru-RU" dirty="0" smtClean="0"/>
              <a:t>И золотистыми волнами,</a:t>
            </a:r>
            <a:br>
              <a:rPr lang="ru-RU" dirty="0" smtClean="0"/>
            </a:br>
            <a:r>
              <a:rPr lang="ru-RU" dirty="0" smtClean="0"/>
              <a:t>Под дуновеньем ветерка,</a:t>
            </a:r>
            <a:br>
              <a:rPr lang="ru-RU" dirty="0" smtClean="0"/>
            </a:br>
            <a:r>
              <a:rPr lang="ru-RU" dirty="0" smtClean="0"/>
              <a:t>Над полосатыми полями</a:t>
            </a:r>
            <a:br>
              <a:rPr lang="ru-RU" dirty="0" smtClean="0"/>
            </a:br>
            <a:r>
              <a:rPr lang="ru-RU" dirty="0" smtClean="0"/>
              <a:t>Паров вставали облака!</a:t>
            </a:r>
            <a:br>
              <a:rPr lang="ru-RU" dirty="0" smtClean="0"/>
            </a:br>
            <a:r>
              <a:rPr lang="ru-RU" dirty="0" smtClean="0"/>
              <a:t>С какой-то тайною отрадой</a:t>
            </a:r>
            <a:br>
              <a:rPr lang="ru-RU" dirty="0" smtClean="0"/>
            </a:br>
            <a:r>
              <a:rPr lang="ru-RU" dirty="0" smtClean="0"/>
              <a:t>Глядел я на лазурь небес.</a:t>
            </a:r>
            <a:br>
              <a:rPr lang="ru-RU" dirty="0" smtClean="0"/>
            </a:br>
            <a:r>
              <a:rPr lang="ru-RU" dirty="0" smtClean="0"/>
              <a:t>На даль туманную и лес</a:t>
            </a:r>
            <a:br>
              <a:rPr lang="ru-RU" dirty="0" smtClean="0"/>
            </a:br>
            <a:r>
              <a:rPr lang="ru-RU" dirty="0" smtClean="0"/>
              <a:t>С его приветливой прохладой,</a:t>
            </a:r>
            <a:br>
              <a:rPr lang="ru-RU" dirty="0" smtClean="0"/>
            </a:br>
            <a:r>
              <a:rPr lang="ru-RU" dirty="0" smtClean="0"/>
              <a:t>На цепь курганов и холмов,</a:t>
            </a:r>
            <a:br>
              <a:rPr lang="ru-RU" dirty="0" smtClean="0"/>
            </a:br>
            <a:r>
              <a:rPr lang="ru-RU" dirty="0" smtClean="0"/>
              <a:t>На блеск и тень волнистой нивы,</a:t>
            </a:r>
            <a:br>
              <a:rPr lang="ru-RU" dirty="0" smtClean="0"/>
            </a:br>
            <a:r>
              <a:rPr lang="ru-RU" dirty="0" smtClean="0"/>
              <a:t>На тихо спящие заливы</a:t>
            </a:r>
            <a:br>
              <a:rPr lang="ru-RU" dirty="0" smtClean="0"/>
            </a:br>
            <a:r>
              <a:rPr lang="ru-RU" dirty="0" smtClean="0"/>
              <a:t>В зелёных рамах берегов.</a:t>
            </a:r>
            <a:br>
              <a:rPr lang="ru-RU" dirty="0" smtClean="0"/>
            </a:br>
            <a:r>
              <a:rPr lang="ru-RU" dirty="0" smtClean="0"/>
              <a:t>Дитя степей, дитя свободы,</a:t>
            </a:r>
            <a:br>
              <a:rPr lang="ru-RU" dirty="0" smtClean="0"/>
            </a:br>
            <a:r>
              <a:rPr lang="ru-RU" dirty="0" smtClean="0"/>
              <a:t>В пустыне рос я сиротой,</a:t>
            </a:r>
            <a:br>
              <a:rPr lang="ru-RU" dirty="0" smtClean="0"/>
            </a:br>
            <a:r>
              <a:rPr lang="ru-RU" dirty="0" smtClean="0"/>
              <a:t>И для меня язык природы</a:t>
            </a:r>
            <a:br>
              <a:rPr lang="ru-RU" dirty="0" smtClean="0"/>
            </a:br>
            <a:r>
              <a:rPr lang="ru-RU" dirty="0" smtClean="0"/>
              <a:t>Одной был радостью святой…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Летняя природа.</a:t>
            </a:r>
            <a:endParaRPr lang="ru-RU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044016"/>
          </a:xfrm>
        </p:spPr>
        <p:txBody>
          <a:bodyPr>
            <a:normAutofit fontScale="85000" lnSpcReduction="20000"/>
          </a:bodyPr>
          <a:lstStyle/>
          <a:p>
            <a:pPr lvl="3">
              <a:buNone/>
            </a:pPr>
            <a:r>
              <a:rPr lang="ru-RU" dirty="0" smtClean="0"/>
              <a:t>    Зато как скучен я бывал,</a:t>
            </a:r>
            <a:br>
              <a:rPr lang="ru-RU" dirty="0" smtClean="0"/>
            </a:br>
            <a:r>
              <a:rPr lang="ru-RU" dirty="0" smtClean="0"/>
              <a:t>Когда сырой туман осенний</a:t>
            </a:r>
            <a:br>
              <a:rPr lang="ru-RU" dirty="0" smtClean="0"/>
            </a:br>
            <a:r>
              <a:rPr lang="ru-RU" dirty="0" smtClean="0"/>
              <a:t>Поля и дальние деревни,</a:t>
            </a:r>
            <a:br>
              <a:rPr lang="ru-RU" dirty="0" smtClean="0"/>
            </a:br>
            <a:r>
              <a:rPr lang="ru-RU" dirty="0" smtClean="0"/>
              <a:t>Как дым свинцовый, одевал,</a:t>
            </a:r>
            <a:br>
              <a:rPr lang="ru-RU" dirty="0" smtClean="0"/>
            </a:br>
            <a:r>
              <a:rPr lang="ru-RU" dirty="0" smtClean="0"/>
              <a:t>Когда деревья обнажались</a:t>
            </a:r>
            <a:br>
              <a:rPr lang="ru-RU" dirty="0" smtClean="0"/>
            </a:br>
            <a:r>
              <a:rPr lang="ru-RU" dirty="0" smtClean="0"/>
              <a:t>И лился дождь по целым дням,</a:t>
            </a:r>
            <a:br>
              <a:rPr lang="ru-RU" dirty="0" smtClean="0"/>
            </a:br>
            <a:r>
              <a:rPr lang="ru-RU" dirty="0" smtClean="0"/>
              <a:t>Когда в наш дом по вечерам</a:t>
            </a:r>
            <a:br>
              <a:rPr lang="ru-RU" dirty="0" smtClean="0"/>
            </a:br>
            <a:r>
              <a:rPr lang="ru-RU" dirty="0" smtClean="0"/>
              <a:t>Соседи шумные сбирались,</a:t>
            </a:r>
            <a:br>
              <a:rPr lang="ru-RU" dirty="0" smtClean="0"/>
            </a:br>
            <a:r>
              <a:rPr lang="ru-RU" dirty="0" smtClean="0"/>
              <a:t>Бранили вечный свой досуг,</a:t>
            </a:r>
            <a:br>
              <a:rPr lang="ru-RU" dirty="0" smtClean="0"/>
            </a:br>
            <a:r>
              <a:rPr lang="ru-RU" dirty="0" smtClean="0"/>
              <a:t>Однообразный и ленивый,</a:t>
            </a:r>
            <a:br>
              <a:rPr lang="ru-RU" dirty="0" smtClean="0"/>
            </a:br>
            <a:r>
              <a:rPr lang="ru-RU" dirty="0" smtClean="0"/>
              <a:t>А самовар, как верный друг,</a:t>
            </a:r>
            <a:br>
              <a:rPr lang="ru-RU" dirty="0" smtClean="0"/>
            </a:br>
            <a:r>
              <a:rPr lang="ru-RU" dirty="0" smtClean="0"/>
              <a:t>Их споры слушал молчаливо</a:t>
            </a:r>
            <a:br>
              <a:rPr lang="ru-RU" dirty="0" smtClean="0"/>
            </a:br>
            <a:r>
              <a:rPr lang="ru-RU" dirty="0" smtClean="0"/>
              <a:t>И пар струистый выпускал</a:t>
            </a:r>
            <a:br>
              <a:rPr lang="ru-RU" dirty="0" smtClean="0"/>
            </a:br>
            <a:r>
              <a:rPr lang="ru-RU" dirty="0" smtClean="0"/>
              <a:t>Иль вдруг на их рассказ бессвязный</a:t>
            </a:r>
            <a:br>
              <a:rPr lang="ru-RU" dirty="0" smtClean="0"/>
            </a:br>
            <a:r>
              <a:rPr lang="ru-RU" dirty="0" smtClean="0"/>
              <a:t>Какой-то музыкою странной.</a:t>
            </a:r>
            <a:br>
              <a:rPr lang="ru-RU" dirty="0" smtClean="0"/>
            </a:br>
            <a:r>
              <a:rPr lang="ru-RU" dirty="0" smtClean="0"/>
              <a:t>Как собеседник, отвечал…</a:t>
            </a:r>
            <a:br>
              <a:rPr lang="ru-RU" dirty="0" smtClean="0"/>
            </a:br>
            <a:r>
              <a:rPr lang="ru-RU" dirty="0" smtClean="0"/>
              <a:t>В ту пору, скукою томимый,</a:t>
            </a:r>
            <a:br>
              <a:rPr lang="ru-RU" dirty="0" smtClean="0"/>
            </a:br>
            <a:r>
              <a:rPr lang="ru-RU" dirty="0" smtClean="0"/>
              <a:t>От шума их я уходил</a:t>
            </a:r>
            <a:br>
              <a:rPr lang="ru-RU" dirty="0" smtClean="0"/>
            </a:br>
            <a:r>
              <a:rPr lang="ru-RU" dirty="0" smtClean="0"/>
              <a:t>И ночь за книгою любимой,</a:t>
            </a:r>
            <a:br>
              <a:rPr lang="ru-RU" dirty="0" smtClean="0"/>
            </a:br>
            <a:r>
              <a:rPr lang="ru-RU" dirty="0" smtClean="0"/>
              <a:t>Забытый всеми, проводил,</a:t>
            </a:r>
            <a:br>
              <a:rPr lang="ru-RU" dirty="0" smtClean="0"/>
            </a:br>
            <a:r>
              <a:rPr lang="ru-RU" dirty="0" smtClean="0"/>
              <a:t>Иль слушал няни устарелой</a:t>
            </a:r>
            <a:br>
              <a:rPr lang="ru-RU" dirty="0" smtClean="0"/>
            </a:br>
            <a:r>
              <a:rPr lang="ru-RU" dirty="0" smtClean="0"/>
              <a:t>О блеске чудных царств и гор</a:t>
            </a:r>
            <a:br>
              <a:rPr lang="ru-RU" dirty="0" smtClean="0"/>
            </a:br>
            <a:r>
              <a:rPr lang="ru-RU" dirty="0" smtClean="0"/>
              <a:t>Одушевлённый разговор</a:t>
            </a:r>
            <a:br>
              <a:rPr lang="ru-RU" dirty="0" smtClean="0"/>
            </a:br>
            <a:r>
              <a:rPr lang="ru-RU" dirty="0" smtClean="0"/>
              <a:t>Во мраке залы опустелой.</a:t>
            </a:r>
          </a:p>
          <a:p>
            <a:pPr lvl="3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Дождливая осень.</a:t>
            </a:r>
            <a:endParaRPr lang="ru-RU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6000" dirty="0" smtClean="0"/>
              <a:t>Лампадка-лампада на масле, перед иконами.</a:t>
            </a:r>
            <a:endParaRPr lang="ru-RU" sz="6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   ЧИТАЕМ СКОРОГОВОРКУ: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>   На зарядку солнышко поднимает нас. Поднимаем руки мы, по команде:</a:t>
            </a:r>
            <a:br>
              <a:rPr lang="ru-RU" sz="2000" dirty="0" smtClean="0"/>
            </a:br>
            <a:r>
              <a:rPr lang="ru-RU" sz="2000" dirty="0" smtClean="0"/>
              <a:t>– Раз!</a:t>
            </a:r>
            <a:br>
              <a:rPr lang="ru-RU" sz="2000" dirty="0" smtClean="0"/>
            </a:br>
            <a:r>
              <a:rPr lang="ru-RU" sz="2000" dirty="0" smtClean="0"/>
              <a:t>А над нами весело шелестит листва. Опускаем руки мы, по команде:</a:t>
            </a:r>
            <a:br>
              <a:rPr lang="ru-RU" sz="2000" dirty="0" smtClean="0"/>
            </a:br>
            <a:r>
              <a:rPr lang="ru-RU" sz="2000" dirty="0" smtClean="0"/>
              <a:t>– Два!</a:t>
            </a:r>
            <a:br>
              <a:rPr lang="ru-RU" sz="2000" dirty="0" smtClean="0"/>
            </a:br>
            <a:r>
              <a:rPr lang="ru-RU" sz="2000" dirty="0" smtClean="0"/>
              <a:t>Соберем в корзинки мы ягоды, грибы. Дружно наклоняемся, по команде:</a:t>
            </a:r>
            <a:br>
              <a:rPr lang="ru-RU" sz="2000" dirty="0" smtClean="0"/>
            </a:br>
            <a:r>
              <a:rPr lang="ru-RU" sz="2000" dirty="0" smtClean="0"/>
              <a:t>– Три!</a:t>
            </a:r>
            <a:br>
              <a:rPr lang="ru-RU" sz="2000" dirty="0" smtClean="0"/>
            </a:br>
            <a:r>
              <a:rPr lang="ru-RU" sz="2000" dirty="0" smtClean="0"/>
              <a:t>На четыре и на пять дружно будем мы скакать.</a:t>
            </a:r>
          </a:p>
          <a:p>
            <a:pPr>
              <a:buNone/>
            </a:pPr>
            <a:r>
              <a:rPr lang="ru-RU" sz="2000" dirty="0" smtClean="0"/>
              <a:t>   Ну а по команде:</a:t>
            </a:r>
            <a:br>
              <a:rPr lang="ru-RU" sz="2000" dirty="0" smtClean="0"/>
            </a:br>
            <a:r>
              <a:rPr lang="ru-RU" sz="2000" dirty="0" smtClean="0"/>
              <a:t>– Шесть! Всем сесть!</a:t>
            </a:r>
          </a:p>
          <a:p>
            <a:endParaRPr lang="ru-RU" sz="2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</a:t>
            </a:r>
            <a:r>
              <a:rPr lang="ru-RU" i="1" dirty="0" smtClean="0"/>
              <a:t>ФИЗМИНУТКА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800" dirty="0" smtClean="0"/>
              <a:t>Эпитеты. </a:t>
            </a:r>
          </a:p>
          <a:p>
            <a:r>
              <a:rPr lang="ru-RU" sz="4800" dirty="0" smtClean="0"/>
              <a:t>Олицетворение. </a:t>
            </a:r>
          </a:p>
          <a:p>
            <a:r>
              <a:rPr lang="ru-RU" sz="4800" dirty="0" smtClean="0"/>
              <a:t>Скрытое сравнение.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</a:t>
            </a:r>
            <a:r>
              <a:rPr lang="ru-RU" i="1" dirty="0" smtClean="0"/>
              <a:t>Литературные приёмы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3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3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3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Для чего автор их использует?</a:t>
            </a:r>
          </a:p>
          <a:p>
            <a:r>
              <a:rPr lang="ru-RU" sz="4000" dirty="0" smtClean="0"/>
              <a:t>Эпитеты помогли понять нам чувства поэта?</a:t>
            </a:r>
            <a:endParaRPr lang="ru-RU" sz="4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Вывод: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260648"/>
            <a:ext cx="8280920" cy="619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/>
              <a:t> Я благодарю вас за      сотрудничество!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              Домашнее задание.</a:t>
            </a:r>
          </a:p>
          <a:p>
            <a:pPr>
              <a:buNone/>
            </a:pPr>
            <a:r>
              <a:rPr lang="ru-RU" dirty="0" smtClean="0"/>
              <a:t>  1) Читать произведение выразительно.</a:t>
            </a:r>
            <a:br>
              <a:rPr lang="ru-RU" dirty="0" smtClean="0"/>
            </a:br>
            <a:r>
              <a:rPr lang="ru-RU" dirty="0" smtClean="0"/>
              <a:t>2) По выбору: составить словесную картину, проиллюстрировать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60648"/>
            <a:ext cx="8352928" cy="5976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60648"/>
            <a:ext cx="3384376" cy="243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1920" y="1412776"/>
            <a:ext cx="4896544" cy="468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501008"/>
            <a:ext cx="7772400" cy="108012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4581127"/>
            <a:ext cx="7772400" cy="1656185"/>
          </a:xfrm>
        </p:spPr>
        <p:txBody>
          <a:bodyPr>
            <a:normAutofit/>
          </a:bodyPr>
          <a:lstStyle/>
          <a:p>
            <a:r>
              <a:rPr lang="ru-RU" sz="4400" b="1" dirty="0" smtClean="0"/>
              <a:t>«Воспоминание о детстве»</a:t>
            </a:r>
            <a:endParaRPr lang="ru-RU" sz="44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88640"/>
            <a:ext cx="8568952" cy="43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58618"/>
          </a:xfrm>
        </p:spPr>
        <p:txBody>
          <a:bodyPr/>
          <a:lstStyle/>
          <a:p>
            <a:r>
              <a:rPr lang="ru-RU" dirty="0" smtClean="0"/>
              <a:t>Иван </a:t>
            </a:r>
            <a:r>
              <a:rPr lang="ru-RU" dirty="0" err="1" smtClean="0"/>
              <a:t>Саввич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Никитин</a:t>
            </a:r>
            <a:br>
              <a:rPr lang="ru-RU" dirty="0" smtClean="0"/>
            </a:br>
            <a:r>
              <a:rPr lang="ru-RU" b="0" dirty="0" smtClean="0"/>
              <a:t>(1824—1861)</a:t>
            </a:r>
            <a:br>
              <a:rPr lang="ru-RU" b="0" dirty="0" smtClean="0"/>
            </a:br>
            <a:r>
              <a:rPr lang="ru-RU" b="0" dirty="0" smtClean="0"/>
              <a:t>русский поэт.</a:t>
            </a:r>
            <a:endParaRPr lang="ru-RU" dirty="0"/>
          </a:p>
        </p:txBody>
      </p:sp>
      <p:pic>
        <p:nvPicPr>
          <p:cNvPr id="1026" name="Picture 2" descr="C:\Documents and Settings\User\Рабочий стол\никитин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39952" y="332656"/>
            <a:ext cx="4536504" cy="59046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Биография И.С.Никитина</a:t>
            </a:r>
            <a:endParaRPr lang="ru-RU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268760"/>
            <a:ext cx="8208912" cy="54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Воспоминание о детстве – одна из самых любимых тем писателей и поэтов. </a:t>
            </a:r>
          </a:p>
          <a:p>
            <a:r>
              <a:rPr lang="ru-RU" dirty="0" smtClean="0"/>
              <a:t>Желая выучить единственного своего сына на лекаря, он отдает мальчика в училище, а потом в семинарию. </a:t>
            </a:r>
          </a:p>
          <a:p>
            <a:r>
              <a:rPr lang="ru-RU" dirty="0" smtClean="0"/>
              <a:t>Нелегко было Никитину, но он не переставал учиться самостоятельно: все свободное время отдавал чтению, увлекся сочинением стихов.</a:t>
            </a:r>
          </a:p>
          <a:p>
            <a:endParaRPr lang="ru-RU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Издания И.С.Никитина</a:t>
            </a:r>
            <a:endParaRPr lang="ru-RU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1196752"/>
            <a:ext cx="4032448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2132856"/>
            <a:ext cx="1728192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32240" y="3501008"/>
            <a:ext cx="1944216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Прямоугольник 6"/>
          <p:cNvSpPr/>
          <p:nvPr/>
        </p:nvSpPr>
        <p:spPr>
          <a:xfrm>
            <a:off x="2286000" y="3429000"/>
            <a:ext cx="4572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В </a:t>
            </a:r>
            <a:r>
              <a:rPr lang="ru-RU" b="1" dirty="0"/>
              <a:t>1856 году</a:t>
            </a:r>
            <a:r>
              <a:rPr lang="ru-RU" dirty="0"/>
              <a:t> вышла </a:t>
            </a:r>
            <a:r>
              <a:rPr lang="ru-RU" b="1" dirty="0"/>
              <a:t>первая книжка</a:t>
            </a:r>
            <a:r>
              <a:rPr lang="ru-RU" dirty="0"/>
              <a:t> стихов И.С. Никитина. Имя его получило широкую известность.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917</TotalTime>
  <Words>199</Words>
  <Application>Microsoft Office PowerPoint</Application>
  <PresentationFormat>Экран (4:3)</PresentationFormat>
  <Paragraphs>35</Paragraphs>
  <Slides>20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Открытая</vt:lpstr>
      <vt:lpstr>Кто из вас не сожалел иногда об этом возрасте, когда на губах вечно смех, а на душе всегда мир?  (Ж.-Ж. Руссо)</vt:lpstr>
      <vt:lpstr>Слайд 2</vt:lpstr>
      <vt:lpstr>Слайд 3</vt:lpstr>
      <vt:lpstr>Слайд 4</vt:lpstr>
      <vt:lpstr>Слайд 5</vt:lpstr>
      <vt:lpstr>Иван Саввич Никитин (1824—1861) русский поэт.</vt:lpstr>
      <vt:lpstr>   Биография И.С.Никитина</vt:lpstr>
      <vt:lpstr>Слайд 8</vt:lpstr>
      <vt:lpstr>    Издания И.С.Никитина</vt:lpstr>
      <vt:lpstr>Острая простуда в мае 1861 года на несколько месяцев приковала его к постели. 16 октября 1861 года Иван Саввич скончался. </vt:lpstr>
      <vt:lpstr>Слайд 11</vt:lpstr>
      <vt:lpstr>Стихотворение «Воспоминание      о детстве» И.С.Никитин</vt:lpstr>
      <vt:lpstr>       Описание дома.</vt:lpstr>
      <vt:lpstr>      Летняя природа.</vt:lpstr>
      <vt:lpstr>     Дождливая осень.</vt:lpstr>
      <vt:lpstr>   ЧИТАЕМ СКОРОГОВОРКУ:</vt:lpstr>
      <vt:lpstr>          ФИЗМИНУТКА</vt:lpstr>
      <vt:lpstr>   Литературные приёмы</vt:lpstr>
      <vt:lpstr>              Вывод:</vt:lpstr>
      <vt:lpstr>Слайд 20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95</cp:revision>
  <dcterms:created xsi:type="dcterms:W3CDTF">2014-12-12T09:15:31Z</dcterms:created>
  <dcterms:modified xsi:type="dcterms:W3CDTF">2014-12-15T14:04:38Z</dcterms:modified>
</cp:coreProperties>
</file>