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68" r:id="rId2"/>
    <p:sldId id="271" r:id="rId3"/>
    <p:sldId id="269" r:id="rId4"/>
    <p:sldId id="270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6" r:id="rId13"/>
    <p:sldId id="263" r:id="rId14"/>
    <p:sldId id="264" r:id="rId15"/>
    <p:sldId id="265" r:id="rId16"/>
    <p:sldId id="267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8C340-51C2-41E1-B612-5BED27CDB6C6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607CD-5BDD-45A4-BF6C-FDCDCDB80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607CD-5BDD-45A4-BF6C-FDCDCDB805D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D0DE69-A56A-4E4F-BDA7-0CB3F6485EBB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C74494-0B0A-4559-BE9B-1CF8D53049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/>
              <a:t>Кто из вас не сожалел иногда об этом возрасте,</a:t>
            </a:r>
            <a:br>
              <a:rPr lang="ru-RU" sz="2400" b="0" dirty="0" smtClean="0"/>
            </a:br>
            <a:r>
              <a:rPr lang="ru-RU" sz="2400" b="0" dirty="0" smtClean="0"/>
              <a:t>когда на губах вечно смех, а на душе всегда мир?</a:t>
            </a:r>
            <a:br>
              <a:rPr lang="ru-RU" sz="2400" b="0" dirty="0" smtClean="0"/>
            </a:br>
            <a:r>
              <a:rPr lang="ru-RU" sz="2400" b="0" dirty="0" smtClean="0"/>
              <a:t> </a:t>
            </a:r>
            <a:r>
              <a:rPr lang="ru-RU" sz="2400" b="0" i="1" dirty="0" smtClean="0"/>
              <a:t>(Ж.-Ж. Руссо)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7772400" cy="2174399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Урок литературного чтения в 4-м классе "«Воспоминание о детстве». И.С. Никитин"</a:t>
            </a:r>
            <a:endParaRPr lang="ru-RU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Острая простуда в мае 1861 года на несколько месяцев приковала его к постели. 16 октября 1861 года Иван </a:t>
            </a:r>
            <a:r>
              <a:rPr lang="ru-RU" sz="3600" dirty="0" err="1" smtClean="0"/>
              <a:t>Саввич</a:t>
            </a:r>
            <a:r>
              <a:rPr lang="ru-RU" sz="3600" dirty="0" smtClean="0"/>
              <a:t> скончался.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626469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Стихотворение «Воспоминание </a:t>
            </a:r>
            <a:br>
              <a:rPr lang="ru-RU" dirty="0" smtClean="0"/>
            </a:br>
            <a:r>
              <a:rPr lang="ru-RU" dirty="0" smtClean="0"/>
              <a:t>    о детстве» И.С.Никитин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2008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Однообразно и печально</a:t>
            </a:r>
            <a:br>
              <a:rPr lang="ru-RU" dirty="0" smtClean="0"/>
            </a:br>
            <a:r>
              <a:rPr lang="ru-RU" dirty="0" smtClean="0"/>
              <a:t>Шли годы детства моего:</a:t>
            </a:r>
            <a:br>
              <a:rPr lang="ru-RU" dirty="0" smtClean="0"/>
            </a:br>
            <a:r>
              <a:rPr lang="ru-RU" dirty="0" smtClean="0"/>
              <a:t>Я помню дом наш деревянный,</a:t>
            </a:r>
            <a:br>
              <a:rPr lang="ru-RU" dirty="0" smtClean="0"/>
            </a:br>
            <a:r>
              <a:rPr lang="ru-RU" dirty="0" smtClean="0"/>
              <a:t>Кусты сирени вкруг него,</a:t>
            </a:r>
            <a:br>
              <a:rPr lang="ru-RU" dirty="0" smtClean="0"/>
            </a:br>
            <a:r>
              <a:rPr lang="ru-RU" dirty="0" smtClean="0"/>
              <a:t>Подъезд, три комнаты простые</a:t>
            </a:r>
            <a:br>
              <a:rPr lang="ru-RU" dirty="0" smtClean="0"/>
            </a:br>
            <a:r>
              <a:rPr lang="ru-RU" dirty="0" smtClean="0"/>
              <a:t>С балконом на широкий двор,</a:t>
            </a:r>
            <a:br>
              <a:rPr lang="ru-RU" dirty="0" smtClean="0"/>
            </a:br>
            <a:r>
              <a:rPr lang="ru-RU" dirty="0" smtClean="0"/>
              <a:t>Портретов рамы золотые,</a:t>
            </a:r>
            <a:br>
              <a:rPr lang="ru-RU" dirty="0" smtClean="0"/>
            </a:br>
            <a:r>
              <a:rPr lang="ru-RU" dirty="0" smtClean="0"/>
              <a:t>Разнохарактерный узор</a:t>
            </a:r>
            <a:br>
              <a:rPr lang="ru-RU" dirty="0" smtClean="0"/>
            </a:br>
            <a:r>
              <a:rPr lang="ru-RU" dirty="0" smtClean="0"/>
              <a:t>Причудливых изображений</a:t>
            </a:r>
            <a:br>
              <a:rPr lang="ru-RU" dirty="0" smtClean="0"/>
            </a:br>
            <a:r>
              <a:rPr lang="ru-RU" dirty="0" smtClean="0"/>
              <a:t>На белом фоне потолков —</a:t>
            </a:r>
            <a:br>
              <a:rPr lang="ru-RU" dirty="0" smtClean="0"/>
            </a:br>
            <a:r>
              <a:rPr lang="ru-RU" dirty="0" smtClean="0"/>
              <a:t>Счастливый плод воображенья</a:t>
            </a:r>
            <a:br>
              <a:rPr lang="ru-RU" dirty="0" smtClean="0"/>
            </a:br>
            <a:r>
              <a:rPr lang="ru-RU" dirty="0" smtClean="0"/>
              <a:t>Оригинальных маляров,</a:t>
            </a:r>
            <a:br>
              <a:rPr lang="ru-RU" dirty="0" smtClean="0"/>
            </a:br>
            <a:r>
              <a:rPr lang="ru-RU" dirty="0" smtClean="0"/>
              <a:t>Лампадку перед образами,</a:t>
            </a:r>
            <a:br>
              <a:rPr lang="ru-RU" dirty="0" smtClean="0"/>
            </a:br>
            <a:r>
              <a:rPr lang="ru-RU" dirty="0" smtClean="0"/>
              <a:t>Большой диван и круглый стол,</a:t>
            </a:r>
            <a:br>
              <a:rPr lang="ru-RU" dirty="0" smtClean="0"/>
            </a:br>
            <a:r>
              <a:rPr lang="ru-RU" dirty="0" smtClean="0"/>
              <a:t>На нём часы, стакан с цветами.</a:t>
            </a:r>
            <a:br>
              <a:rPr lang="ru-RU" dirty="0" smtClean="0"/>
            </a:br>
            <a:r>
              <a:rPr lang="ru-RU" dirty="0" smtClean="0"/>
              <a:t>Под ним узорчатый ковёр…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Описание дома.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С каким восторгом я встречал</a:t>
            </a:r>
            <a:br>
              <a:rPr lang="ru-RU" dirty="0" smtClean="0"/>
            </a:br>
            <a:r>
              <a:rPr lang="ru-RU" dirty="0" smtClean="0"/>
              <a:t>Час утра летнею порою,</a:t>
            </a:r>
            <a:br>
              <a:rPr lang="ru-RU" dirty="0" smtClean="0"/>
            </a:br>
            <a:r>
              <a:rPr lang="ru-RU" dirty="0" smtClean="0"/>
              <a:t>Когда над сонного землёю</a:t>
            </a:r>
            <a:br>
              <a:rPr lang="ru-RU" dirty="0" smtClean="0"/>
            </a:br>
            <a:r>
              <a:rPr lang="ru-RU" dirty="0" smtClean="0"/>
              <a:t>Восток безоблачный пылал</a:t>
            </a:r>
            <a:br>
              <a:rPr lang="ru-RU" dirty="0" smtClean="0"/>
            </a:br>
            <a:r>
              <a:rPr lang="ru-RU" dirty="0" smtClean="0"/>
              <a:t>И золотистыми волнами,</a:t>
            </a:r>
            <a:br>
              <a:rPr lang="ru-RU" dirty="0" smtClean="0"/>
            </a:br>
            <a:r>
              <a:rPr lang="ru-RU" dirty="0" smtClean="0"/>
              <a:t>Под дуновеньем ветерка,</a:t>
            </a:r>
            <a:br>
              <a:rPr lang="ru-RU" dirty="0" smtClean="0"/>
            </a:br>
            <a:r>
              <a:rPr lang="ru-RU" dirty="0" smtClean="0"/>
              <a:t>Над полосатыми полями</a:t>
            </a:r>
            <a:br>
              <a:rPr lang="ru-RU" dirty="0" smtClean="0"/>
            </a:br>
            <a:r>
              <a:rPr lang="ru-RU" dirty="0" smtClean="0"/>
              <a:t>Паров вставали облака!</a:t>
            </a:r>
            <a:br>
              <a:rPr lang="ru-RU" dirty="0" smtClean="0"/>
            </a:br>
            <a:r>
              <a:rPr lang="ru-RU" dirty="0" smtClean="0"/>
              <a:t>С какой-то тайною отрадой</a:t>
            </a:r>
            <a:br>
              <a:rPr lang="ru-RU" dirty="0" smtClean="0"/>
            </a:br>
            <a:r>
              <a:rPr lang="ru-RU" dirty="0" smtClean="0"/>
              <a:t>Глядел я на лазурь небес.</a:t>
            </a:r>
            <a:br>
              <a:rPr lang="ru-RU" dirty="0" smtClean="0"/>
            </a:br>
            <a:r>
              <a:rPr lang="ru-RU" dirty="0" smtClean="0"/>
              <a:t>На даль туманную и лес</a:t>
            </a:r>
            <a:br>
              <a:rPr lang="ru-RU" dirty="0" smtClean="0"/>
            </a:br>
            <a:r>
              <a:rPr lang="ru-RU" dirty="0" smtClean="0"/>
              <a:t>С его приветливой прохладой,</a:t>
            </a:r>
            <a:br>
              <a:rPr lang="ru-RU" dirty="0" smtClean="0"/>
            </a:br>
            <a:r>
              <a:rPr lang="ru-RU" dirty="0" smtClean="0"/>
              <a:t>На цепь курганов и холмов,</a:t>
            </a:r>
            <a:br>
              <a:rPr lang="ru-RU" dirty="0" smtClean="0"/>
            </a:br>
            <a:r>
              <a:rPr lang="ru-RU" dirty="0" smtClean="0"/>
              <a:t>На блеск и тень волнистой нивы,</a:t>
            </a:r>
            <a:br>
              <a:rPr lang="ru-RU" dirty="0" smtClean="0"/>
            </a:br>
            <a:r>
              <a:rPr lang="ru-RU" dirty="0" smtClean="0"/>
              <a:t>На тихо спящие заливы</a:t>
            </a:r>
            <a:br>
              <a:rPr lang="ru-RU" dirty="0" smtClean="0"/>
            </a:br>
            <a:r>
              <a:rPr lang="ru-RU" dirty="0" smtClean="0"/>
              <a:t>В зелёных рамах берегов.</a:t>
            </a:r>
            <a:br>
              <a:rPr lang="ru-RU" dirty="0" smtClean="0"/>
            </a:br>
            <a:r>
              <a:rPr lang="ru-RU" dirty="0" smtClean="0"/>
              <a:t>Дитя степей, дитя свободы,</a:t>
            </a:r>
            <a:br>
              <a:rPr lang="ru-RU" dirty="0" smtClean="0"/>
            </a:br>
            <a:r>
              <a:rPr lang="ru-RU" dirty="0" smtClean="0"/>
              <a:t>В пустыне рос я сиротой,</a:t>
            </a:r>
            <a:br>
              <a:rPr lang="ru-RU" dirty="0" smtClean="0"/>
            </a:br>
            <a:r>
              <a:rPr lang="ru-RU" dirty="0" smtClean="0"/>
              <a:t>И для меня язык природы</a:t>
            </a:r>
            <a:br>
              <a:rPr lang="ru-RU" dirty="0" smtClean="0"/>
            </a:br>
            <a:r>
              <a:rPr lang="ru-RU" dirty="0" smtClean="0"/>
              <a:t>Одной был радостью святой…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Летняя природа.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85000" lnSpcReduction="20000"/>
          </a:bodyPr>
          <a:lstStyle/>
          <a:p>
            <a:pPr lvl="3">
              <a:buNone/>
            </a:pPr>
            <a:r>
              <a:rPr lang="ru-RU" dirty="0" smtClean="0"/>
              <a:t>    Зато как скучен я бывал,</a:t>
            </a:r>
            <a:br>
              <a:rPr lang="ru-RU" dirty="0" smtClean="0"/>
            </a:br>
            <a:r>
              <a:rPr lang="ru-RU" dirty="0" smtClean="0"/>
              <a:t>Когда сырой туман осенний</a:t>
            </a:r>
            <a:br>
              <a:rPr lang="ru-RU" dirty="0" smtClean="0"/>
            </a:br>
            <a:r>
              <a:rPr lang="ru-RU" dirty="0" smtClean="0"/>
              <a:t>Поля и дальние деревни,</a:t>
            </a:r>
            <a:br>
              <a:rPr lang="ru-RU" dirty="0" smtClean="0"/>
            </a:br>
            <a:r>
              <a:rPr lang="ru-RU" dirty="0" smtClean="0"/>
              <a:t>Как дым свинцовый, одевал,</a:t>
            </a:r>
            <a:br>
              <a:rPr lang="ru-RU" dirty="0" smtClean="0"/>
            </a:br>
            <a:r>
              <a:rPr lang="ru-RU" dirty="0" smtClean="0"/>
              <a:t>Когда деревья обнажались</a:t>
            </a:r>
            <a:br>
              <a:rPr lang="ru-RU" dirty="0" smtClean="0"/>
            </a:br>
            <a:r>
              <a:rPr lang="ru-RU" dirty="0" smtClean="0"/>
              <a:t>И лился дождь по целым дням,</a:t>
            </a:r>
            <a:br>
              <a:rPr lang="ru-RU" dirty="0" smtClean="0"/>
            </a:br>
            <a:r>
              <a:rPr lang="ru-RU" dirty="0" smtClean="0"/>
              <a:t>Когда в наш дом по вечерам</a:t>
            </a:r>
            <a:br>
              <a:rPr lang="ru-RU" dirty="0" smtClean="0"/>
            </a:br>
            <a:r>
              <a:rPr lang="ru-RU" dirty="0" smtClean="0"/>
              <a:t>Соседи шумные сбирались,</a:t>
            </a:r>
            <a:br>
              <a:rPr lang="ru-RU" dirty="0" smtClean="0"/>
            </a:br>
            <a:r>
              <a:rPr lang="ru-RU" dirty="0" smtClean="0"/>
              <a:t>Бранили вечный свой досуг,</a:t>
            </a:r>
            <a:br>
              <a:rPr lang="ru-RU" dirty="0" smtClean="0"/>
            </a:br>
            <a:r>
              <a:rPr lang="ru-RU" dirty="0" smtClean="0"/>
              <a:t>Однообразный и ленивый,</a:t>
            </a:r>
            <a:br>
              <a:rPr lang="ru-RU" dirty="0" smtClean="0"/>
            </a:br>
            <a:r>
              <a:rPr lang="ru-RU" dirty="0" smtClean="0"/>
              <a:t>А самовар, как верный друг,</a:t>
            </a:r>
            <a:br>
              <a:rPr lang="ru-RU" dirty="0" smtClean="0"/>
            </a:br>
            <a:r>
              <a:rPr lang="ru-RU" dirty="0" smtClean="0"/>
              <a:t>Их споры слушал молчаливо</a:t>
            </a:r>
            <a:br>
              <a:rPr lang="ru-RU" dirty="0" smtClean="0"/>
            </a:br>
            <a:r>
              <a:rPr lang="ru-RU" dirty="0" smtClean="0"/>
              <a:t>И пар струистый выпускал</a:t>
            </a:r>
            <a:br>
              <a:rPr lang="ru-RU" dirty="0" smtClean="0"/>
            </a:br>
            <a:r>
              <a:rPr lang="ru-RU" dirty="0" smtClean="0"/>
              <a:t>Иль вдруг на их рассказ бессвязный</a:t>
            </a:r>
            <a:br>
              <a:rPr lang="ru-RU" dirty="0" smtClean="0"/>
            </a:br>
            <a:r>
              <a:rPr lang="ru-RU" dirty="0" smtClean="0"/>
              <a:t>Какой-то музыкою странной.</a:t>
            </a:r>
            <a:br>
              <a:rPr lang="ru-RU" dirty="0" smtClean="0"/>
            </a:br>
            <a:r>
              <a:rPr lang="ru-RU" dirty="0" smtClean="0"/>
              <a:t>Как собеседник, отвечал…</a:t>
            </a:r>
            <a:br>
              <a:rPr lang="ru-RU" dirty="0" smtClean="0"/>
            </a:br>
            <a:r>
              <a:rPr lang="ru-RU" dirty="0" smtClean="0"/>
              <a:t>В ту пору, скукою томимый,</a:t>
            </a:r>
            <a:br>
              <a:rPr lang="ru-RU" dirty="0" smtClean="0"/>
            </a:br>
            <a:r>
              <a:rPr lang="ru-RU" dirty="0" smtClean="0"/>
              <a:t>От шума их я уходил</a:t>
            </a:r>
            <a:br>
              <a:rPr lang="ru-RU" dirty="0" smtClean="0"/>
            </a:br>
            <a:r>
              <a:rPr lang="ru-RU" dirty="0" smtClean="0"/>
              <a:t>И ночь за книгою любимой,</a:t>
            </a:r>
            <a:br>
              <a:rPr lang="ru-RU" dirty="0" smtClean="0"/>
            </a:br>
            <a:r>
              <a:rPr lang="ru-RU" dirty="0" smtClean="0"/>
              <a:t>Забытый всеми, проводил,</a:t>
            </a:r>
            <a:br>
              <a:rPr lang="ru-RU" dirty="0" smtClean="0"/>
            </a:br>
            <a:r>
              <a:rPr lang="ru-RU" dirty="0" smtClean="0"/>
              <a:t>Иль слушал няни устарелой</a:t>
            </a:r>
            <a:br>
              <a:rPr lang="ru-RU" dirty="0" smtClean="0"/>
            </a:br>
            <a:r>
              <a:rPr lang="ru-RU" dirty="0" smtClean="0"/>
              <a:t>О блеске чудных царств и гор</a:t>
            </a:r>
            <a:br>
              <a:rPr lang="ru-RU" dirty="0" smtClean="0"/>
            </a:br>
            <a:r>
              <a:rPr lang="ru-RU" dirty="0" smtClean="0"/>
              <a:t>Одушевлённый разговор</a:t>
            </a:r>
            <a:br>
              <a:rPr lang="ru-RU" dirty="0" smtClean="0"/>
            </a:br>
            <a:r>
              <a:rPr lang="ru-RU" dirty="0" smtClean="0"/>
              <a:t>Во мраке залы опустелой.</a:t>
            </a:r>
          </a:p>
          <a:p>
            <a:pPr lvl="3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Дождливая осень.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Лампадка-лампада на масле, перед иконами.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 ЧИТАЕМ СКОРОГОВОРКУ: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На зарядку солнышко поднимает нас. Поднимаем руки мы, по команде:</a:t>
            </a:r>
            <a:br>
              <a:rPr lang="ru-RU" sz="2000" dirty="0" smtClean="0"/>
            </a:br>
            <a:r>
              <a:rPr lang="ru-RU" sz="2000" dirty="0" smtClean="0"/>
              <a:t>– Раз!</a:t>
            </a:r>
            <a:br>
              <a:rPr lang="ru-RU" sz="2000" dirty="0" smtClean="0"/>
            </a:br>
            <a:r>
              <a:rPr lang="ru-RU" sz="2000" dirty="0" smtClean="0"/>
              <a:t>А над нами весело шелестит листва. Опускаем руки мы, по команде:</a:t>
            </a:r>
            <a:br>
              <a:rPr lang="ru-RU" sz="2000" dirty="0" smtClean="0"/>
            </a:br>
            <a:r>
              <a:rPr lang="ru-RU" sz="2000" dirty="0" smtClean="0"/>
              <a:t>– Два!</a:t>
            </a:r>
            <a:br>
              <a:rPr lang="ru-RU" sz="2000" dirty="0" smtClean="0"/>
            </a:br>
            <a:r>
              <a:rPr lang="ru-RU" sz="2000" dirty="0" smtClean="0"/>
              <a:t>Соберем в корзинки мы ягоды, грибы. Дружно наклоняемся, по команде:</a:t>
            </a:r>
            <a:br>
              <a:rPr lang="ru-RU" sz="2000" dirty="0" smtClean="0"/>
            </a:br>
            <a:r>
              <a:rPr lang="ru-RU" sz="2000" dirty="0" smtClean="0"/>
              <a:t>– Три!</a:t>
            </a:r>
            <a:br>
              <a:rPr lang="ru-RU" sz="2000" dirty="0" smtClean="0"/>
            </a:br>
            <a:r>
              <a:rPr lang="ru-RU" sz="2000" dirty="0" smtClean="0"/>
              <a:t>На четыре и на пять дружно будем мы скакать.</a:t>
            </a:r>
          </a:p>
          <a:p>
            <a:pPr>
              <a:buNone/>
            </a:pPr>
            <a:r>
              <a:rPr lang="ru-RU" sz="2000" dirty="0" smtClean="0"/>
              <a:t>   Ну а по команде:</a:t>
            </a:r>
            <a:br>
              <a:rPr lang="ru-RU" sz="2000" dirty="0" smtClean="0"/>
            </a:br>
            <a:r>
              <a:rPr lang="ru-RU" sz="2000" dirty="0" smtClean="0"/>
              <a:t>– Шесть! Всем сесть!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i="1" dirty="0" smtClean="0"/>
              <a:t>ФИЗМИНУТКА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Эпитеты. </a:t>
            </a:r>
          </a:p>
          <a:p>
            <a:r>
              <a:rPr lang="ru-RU" sz="4800" dirty="0" smtClean="0"/>
              <a:t>Олицетворение. </a:t>
            </a:r>
          </a:p>
          <a:p>
            <a:r>
              <a:rPr lang="ru-RU" sz="4800" dirty="0" smtClean="0"/>
              <a:t>Скрытое сравнение.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i="1" dirty="0" smtClean="0"/>
              <a:t>Литературные приёмы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Для чего автор их использует?</a:t>
            </a:r>
          </a:p>
          <a:p>
            <a:r>
              <a:rPr lang="ru-RU" sz="4000" dirty="0" smtClean="0"/>
              <a:t>Эпитеты помогли понять нам чувства поэта?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Вывод: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828092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Я благодарю вас за      сотрудничество!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             Домашнее задание.</a:t>
            </a:r>
          </a:p>
          <a:p>
            <a:pPr>
              <a:buNone/>
            </a:pPr>
            <a:r>
              <a:rPr lang="ru-RU" dirty="0" smtClean="0"/>
              <a:t>  1) Читать произведение выразительно.</a:t>
            </a:r>
            <a:br>
              <a:rPr lang="ru-RU" dirty="0" smtClean="0"/>
            </a:br>
            <a:r>
              <a:rPr lang="ru-RU" dirty="0" smtClean="0"/>
              <a:t>2) По выбору: составить словесную картину, проиллюстрировать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35292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3384376" cy="24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412776"/>
            <a:ext cx="489654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10801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81127"/>
            <a:ext cx="7772400" cy="1656185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«Воспоминание о детстве»</a:t>
            </a:r>
            <a:endParaRPr lang="ru-RU" sz="4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5689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ru-RU" dirty="0" smtClean="0"/>
              <a:t>Иван </a:t>
            </a:r>
            <a:r>
              <a:rPr lang="ru-RU" dirty="0" err="1" smtClean="0"/>
              <a:t>Саввич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Никитин</a:t>
            </a:r>
            <a:br>
              <a:rPr lang="ru-RU" dirty="0" smtClean="0"/>
            </a:br>
            <a:r>
              <a:rPr lang="ru-RU" b="0" dirty="0" smtClean="0"/>
              <a:t>(1824—1861)</a:t>
            </a:r>
            <a:br>
              <a:rPr lang="ru-RU" b="0" dirty="0" smtClean="0"/>
            </a:br>
            <a:r>
              <a:rPr lang="ru-RU" b="0" dirty="0" smtClean="0"/>
              <a:t>русский поэт.</a:t>
            </a:r>
            <a:endParaRPr lang="ru-RU" dirty="0"/>
          </a:p>
        </p:txBody>
      </p:sp>
      <p:pic>
        <p:nvPicPr>
          <p:cNvPr id="1026" name="Picture 2" descr="C:\Documents and Settings\User\Рабочий стол\никити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32656"/>
            <a:ext cx="4536504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Биография И.С.Никитина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820891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Воспоминание о детстве – одна из самых любимых тем писателей и поэтов. </a:t>
            </a:r>
          </a:p>
          <a:p>
            <a:r>
              <a:rPr lang="ru-RU" dirty="0" smtClean="0"/>
              <a:t>Желая выучить единственного своего сына на лекаря, он отдает мальчика в училище, а потом в семинарию. </a:t>
            </a:r>
          </a:p>
          <a:p>
            <a:r>
              <a:rPr lang="ru-RU" dirty="0" smtClean="0"/>
              <a:t>Нелегко было Никитину, но он не переставал учиться самостоятельно: все свободное время отдавал чтению, увлекся сочинением стихов.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Издания И.С.Никитина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403244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172819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501008"/>
            <a:ext cx="194421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86000" y="34290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 </a:t>
            </a:r>
            <a:r>
              <a:rPr lang="ru-RU" b="1" dirty="0"/>
              <a:t>1856 году</a:t>
            </a:r>
            <a:r>
              <a:rPr lang="ru-RU" dirty="0"/>
              <a:t> вышла </a:t>
            </a:r>
            <a:r>
              <a:rPr lang="ru-RU" b="1" dirty="0"/>
              <a:t>первая книжка</a:t>
            </a:r>
            <a:r>
              <a:rPr lang="ru-RU" dirty="0"/>
              <a:t> стихов И.С. Никитина. Имя его получило широкую известность.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917</TotalTime>
  <Words>199</Words>
  <Application>Microsoft Office PowerPoint</Application>
  <PresentationFormat>Экран (4:3)</PresentationFormat>
  <Paragraphs>35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Кто из вас не сожалел иногда об этом возрасте, когда на губах вечно смех, а на душе всегда мир?  (Ж.-Ж. Руссо)</vt:lpstr>
      <vt:lpstr>Слайд 2</vt:lpstr>
      <vt:lpstr>Слайд 3</vt:lpstr>
      <vt:lpstr>Слайд 4</vt:lpstr>
      <vt:lpstr>Слайд 5</vt:lpstr>
      <vt:lpstr>Иван Саввич Никитин (1824—1861) русский поэт.</vt:lpstr>
      <vt:lpstr>   Биография И.С.Никитина</vt:lpstr>
      <vt:lpstr>Слайд 8</vt:lpstr>
      <vt:lpstr>    Издания И.С.Никитина</vt:lpstr>
      <vt:lpstr>Острая простуда в мае 1861 года на несколько месяцев приковала его к постели. 16 октября 1861 года Иван Саввич скончался. </vt:lpstr>
      <vt:lpstr>Слайд 11</vt:lpstr>
      <vt:lpstr>Стихотворение «Воспоминание      о детстве» И.С.Никитин</vt:lpstr>
      <vt:lpstr>       Описание дома.</vt:lpstr>
      <vt:lpstr>      Летняя природа.</vt:lpstr>
      <vt:lpstr>     Дождливая осень.</vt:lpstr>
      <vt:lpstr>   ЧИТАЕМ СКОРОГОВОРКУ:</vt:lpstr>
      <vt:lpstr>          ФИЗМИНУТКА</vt:lpstr>
      <vt:lpstr>   Литературные приёмы</vt:lpstr>
      <vt:lpstr>              Вывод:</vt:lpstr>
      <vt:lpstr>Слайд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95</cp:revision>
  <dcterms:created xsi:type="dcterms:W3CDTF">2014-12-12T09:15:31Z</dcterms:created>
  <dcterms:modified xsi:type="dcterms:W3CDTF">2014-12-15T14:04:38Z</dcterms:modified>
</cp:coreProperties>
</file>