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280A003-18E0-4AE0-ADBE-E9F5E6CB5941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5BFE297-CCAE-4B39-A454-EF29BAEAFB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Александр Солженицын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762000"/>
          </a:xfrm>
        </p:spPr>
        <p:txBody>
          <a:bodyPr>
            <a:noAutofit/>
          </a:bodyPr>
          <a:lstStyle/>
          <a:p>
            <a:r>
              <a:rPr lang="ru-RU" dirty="0" smtClean="0"/>
              <a:t>Работу </a:t>
            </a:r>
            <a:r>
              <a:rPr lang="ru-RU" smtClean="0"/>
              <a:t>выполнила  </a:t>
            </a:r>
            <a:r>
              <a:rPr lang="ru-RU" smtClean="0"/>
              <a:t> </a:t>
            </a:r>
            <a:r>
              <a:rPr lang="ru-RU" smtClean="0"/>
              <a:t>Асташева </a:t>
            </a:r>
            <a:r>
              <a:rPr lang="ru-RU"/>
              <a:t> </a:t>
            </a:r>
            <a:r>
              <a:rPr lang="ru-RU" smtClean="0"/>
              <a:t>О.Ю.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3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СССР за чтение, хранение, распространение "Архипелага ГУЛАГ" можно было получить до восьми лет лишения свободы.)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За книгу «Архипелаг ГУЛАГ» в 1990 была присуждена Государственная премия.</a:t>
            </a:r>
          </a:p>
        </p:txBody>
      </p:sp>
    </p:spTree>
    <p:extLst>
      <p:ext uri="{BB962C8B-B14F-4D97-AF65-F5344CB8AC3E}">
        <p14:creationId xmlns:p14="http://schemas.microsoft.com/office/powerpoint/2010/main" val="299137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6512768" cy="31242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668344" y="5445224"/>
            <a:ext cx="104056" cy="1173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51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7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0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295400"/>
            <a:ext cx="3560440" cy="4077816"/>
          </a:xfrm>
        </p:spPr>
        <p:txBody>
          <a:bodyPr>
            <a:noAutofit/>
          </a:bodyPr>
          <a:lstStyle/>
          <a:p>
            <a:r>
              <a:rPr lang="ru-RU" sz="1600" dirty="0" err="1"/>
              <a:t>Алекса́ндр</a:t>
            </a:r>
            <a:r>
              <a:rPr lang="ru-RU" sz="1600" dirty="0"/>
              <a:t> </a:t>
            </a:r>
            <a:r>
              <a:rPr lang="ru-RU" sz="1600" dirty="0" err="1"/>
              <a:t>Иса́евич</a:t>
            </a:r>
            <a:r>
              <a:rPr lang="ru-RU" sz="1600" dirty="0"/>
              <a:t> (</a:t>
            </a:r>
            <a:r>
              <a:rPr lang="ru-RU" sz="1600" dirty="0" err="1"/>
              <a:t>Исаакиевич</a:t>
            </a:r>
            <a:r>
              <a:rPr lang="ru-RU" sz="1600" dirty="0"/>
              <a:t>) </a:t>
            </a:r>
            <a:r>
              <a:rPr lang="ru-RU" sz="1600" dirty="0" err="1"/>
              <a:t>Солжени́цын</a:t>
            </a:r>
            <a:r>
              <a:rPr lang="ru-RU" sz="1600" dirty="0"/>
              <a:t> (11 декабря 1918, Кисловодск — 3 августа 2008, Москва) — советский и российский писатель, драматург, публицист, поэт, общественный и политический деятель, живший и работавший в СССР, Швейцарии, США и России.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1124744"/>
            <a:ext cx="3960440" cy="45403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9556"/>
            <a:ext cx="3096344" cy="345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 flipV="1">
            <a:off x="4495799" y="55625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344816" cy="4464496"/>
          </a:xfrm>
        </p:spPr>
        <p:txBody>
          <a:bodyPr>
            <a:noAutofit/>
          </a:bodyPr>
          <a:lstStyle/>
          <a:p>
            <a:r>
              <a:rPr lang="ru-RU" sz="2000" dirty="0"/>
              <a:t>Лауреат Нобелевской премии по литературе (1970). Диссидент, в течение нескольких десятилетий (1960-е — 1980-е годы) активно выступавший против коммунистических идей, политического строя СССР и политики его властей.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 flipV="1">
            <a:off x="7772399" y="55625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8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Жизнь Солженицына во Владимирской области нашла отражение в рассказе «</a:t>
            </a:r>
            <a:r>
              <a:rPr lang="ru-RU" dirty="0" err="1"/>
              <a:t>Матрёнин</a:t>
            </a:r>
            <a:r>
              <a:rPr lang="ru-RU" dirty="0"/>
              <a:t> двор».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</a:t>
            </a:r>
            <a:r>
              <a:rPr lang="ru-RU" dirty="0" err="1" smtClean="0"/>
              <a:t>пуликации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452192" cy="3124200"/>
          </a:xfrm>
        </p:spPr>
        <p:txBody>
          <a:bodyPr>
            <a:normAutofit fontScale="92500"/>
          </a:bodyPr>
          <a:lstStyle/>
          <a:p>
            <a:r>
              <a:rPr lang="ru-RU" dirty="0"/>
              <a:t>В 1959 году Солженицын написал рассказ «Щ-854» (позже опубликованный в журнале «Новый мир» под названием «Один день Ивана Денисовича») о жизни простого заключённого из русских крестьян</a:t>
            </a:r>
          </a:p>
        </p:txBody>
      </p:sp>
    </p:spTree>
    <p:extLst>
      <p:ext uri="{BB962C8B-B14F-4D97-AF65-F5344CB8AC3E}">
        <p14:creationId xmlns:p14="http://schemas.microsoft.com/office/powerpoint/2010/main" val="36891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6224736" cy="3124200"/>
          </a:xfrm>
        </p:spPr>
        <p:txBody>
          <a:bodyPr>
            <a:normAutofit/>
          </a:bodyPr>
          <a:lstStyle/>
          <a:p>
            <a:r>
              <a:rPr lang="ru-RU" dirty="0"/>
              <a:t>Первые публикации вызвали огромное количество откликов писателей, общественных деятелей, критиков и читателей. Письма читателей — бывших заключённых (в ответ на «Ивана Денисовича») положили начало «Архипелагу ГУЛАГ»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Отклики писателей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V="1">
            <a:off x="7726680" y="55625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15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Книга всей жизни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8137"/>
            <a:ext cx="4223008" cy="316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08137"/>
            <a:ext cx="4674916" cy="316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5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Архипелаг ГУЛА Г» — художественно-историческое исследование Александра Солженицына о советской репрессивной системе в период с 1918 по 1956 годы. Основано на рассказах очевидцев, документах и личном опыте автора. ГУЛАГ — аббревиатура от Главное Управление </a:t>
            </a:r>
            <a:r>
              <a:rPr lang="ru-RU" dirty="0" err="1"/>
              <a:t>ЛАГерей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«Архипелаг ГУЛАГ» был написан Солженицыным в СССР тайно в период с 1958 до 1968 года (закончен 22 февраля 1967 года), первый том опубликован в Париже в декабре 1973 года. Информацию для этого труда Солженицыну предоставляли около 300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123239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6728792" cy="3124200"/>
          </a:xfrm>
        </p:spPr>
        <p:txBody>
          <a:bodyPr>
            <a:normAutofit/>
          </a:bodyPr>
          <a:lstStyle/>
          <a:p>
            <a:r>
              <a:rPr lang="ru-RU" dirty="0"/>
              <a:t>В “Послесловии” к этому произведению автор признался: “Эту книгу писать бы не мне одному, а раздать бы главы знающим людям... Уж я начинал эту книгу, я и бросал её... Но когда вдобавок к уже собранному скрестились на мне еще многие арестантские письма со всей страны — понял я, что раз дано все это мне, значит я и должен”.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 о произведении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>
            <a:off x="7772399" y="5516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Солженицын говорит о главном в своей книге — поиске правды и человеческой душе. Проблема нравственного выбора человека — выбора между добром и злом — для Солженицына важнее любой политической истины.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в книге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Сам автор “Архипелага” определил его жанр и способ изображения в нем истории как “опыт художественного исследования”. Солженицын предлагает нам воспринимать эту книгу скорее как “художественный”, чем как исторический текст.</a:t>
            </a:r>
          </a:p>
        </p:txBody>
      </p:sp>
    </p:spTree>
    <p:extLst>
      <p:ext uri="{BB962C8B-B14F-4D97-AF65-F5344CB8AC3E}">
        <p14:creationId xmlns:p14="http://schemas.microsoft.com/office/powerpoint/2010/main" val="810896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</TotalTime>
  <Words>441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Александр Солженицын</vt:lpstr>
      <vt:lpstr>Алекса́ндр Иса́евич (Исаакиевич) Солжени́цын (11 декабря 1918, Кисловодск — 3 августа 2008, Москва) — советский и российский писатель, драматург, публицист, поэт, общественный и политический деятель, живший и работавший в СССР, Швейцарии, США и России. </vt:lpstr>
      <vt:lpstr>Лауреат Нобелевской премии по литературе (1970). Диссидент, в течение нескольких десятилетий (1960-е — 1980-е годы) активно выступавший против коммунистических идей, политического строя СССР и политики его властей.</vt:lpstr>
      <vt:lpstr>Первые пуликации</vt:lpstr>
      <vt:lpstr>Отклики писателей</vt:lpstr>
      <vt:lpstr>Книга всей жизни</vt:lpstr>
      <vt:lpstr>Презентация PowerPoint</vt:lpstr>
      <vt:lpstr>Автор о произведении</vt:lpstr>
      <vt:lpstr>Главное в книге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Солженицын</dc:title>
  <dc:creator>USER</dc:creator>
  <cp:lastModifiedBy>USER</cp:lastModifiedBy>
  <cp:revision>3</cp:revision>
  <dcterms:created xsi:type="dcterms:W3CDTF">2015-05-18T19:18:10Z</dcterms:created>
  <dcterms:modified xsi:type="dcterms:W3CDTF">2015-05-20T12:58:56Z</dcterms:modified>
</cp:coreProperties>
</file>