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411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7F2B85-A3F1-4D92-8A16-05152370A362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C2FBEC-3B8A-456F-8B20-0A5A7F3D75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7"/>
            <a:ext cx="8620422" cy="2592288"/>
          </a:xfrm>
        </p:spPr>
        <p:txBody>
          <a:bodyPr/>
          <a:lstStyle/>
          <a:p>
            <a:r>
              <a:rPr lang="ru-RU" dirty="0" smtClean="0"/>
              <a:t>Василий </a:t>
            </a:r>
            <a:r>
              <a:rPr lang="ru-RU" dirty="0" err="1" smtClean="0"/>
              <a:t>макарович</a:t>
            </a:r>
            <a:r>
              <a:rPr lang="ru-RU" dirty="0" smtClean="0"/>
              <a:t> Шукшин</a:t>
            </a:r>
            <a:br>
              <a:rPr lang="ru-RU" dirty="0" smtClean="0"/>
            </a:br>
            <a:r>
              <a:rPr lang="ru-RU" dirty="0" smtClean="0"/>
              <a:t>                  1929 – 1974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323528" y="3886200"/>
            <a:ext cx="57472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52977"/>
            <a:ext cx="25717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3105835"/>
            <a:ext cx="5958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Советский кинорежиссёр, актёр, писатель, сценарист.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Глеб Капустин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Автор называет его не по имени отчеству, а просто - Глеб. Тем самым подчеркивая, что этот герой - обычный деревенский мужик-работник, а не какое-то высокообразованное, официальное, руководящее лицо. На это указывает и его портрет: «толстогубый, белобрысый мужик сорока лет, начитанный и ехидный» . Этот «чудик» «мстительно щурил свои настырные глаза… Шел несколько впереди остальных, шел спокойно, руки в карманах… Коршуном взмыл над полковником» . Глаза, портрет, манера поведения - все это представляет главного героя человеком очень настойчивым, уверенным в себе, гордым, язвительным, жестоким, жаждущим, интересующимся всем, что происходит в мире.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8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Глеб не просто смел, а очень решителен, нескромен, дерзок, нетерпелив, как сказал о нем автор: «И тут Глеб попер на кандидата…» . Герои рассказа говорят о нем, как о человеке дошлом, т. е. способном дойти до всего, смышленом, ловком. 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32" y="4005064"/>
            <a:ext cx="5069448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9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8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062336" cy="62121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Заслуженный деятель искусств РСФСР (1969). Лауреат Ленинской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премии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1976), Государственной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СССР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(1971) и Государственной премии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РСФСР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им. братьев Васильевых (1967). Член КПСС с 1955 года.</a:t>
            </a:r>
          </a:p>
        </p:txBody>
      </p:sp>
    </p:spTree>
    <p:extLst>
      <p:ext uri="{BB962C8B-B14F-4D97-AF65-F5344CB8AC3E}">
        <p14:creationId xmlns:p14="http://schemas.microsoft.com/office/powerpoint/2010/main" val="15941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105835"/>
            <a:ext cx="46085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Родился в крестьянской семье, отец арестован и  расстрелян в 1933 году, мальчик  носил фамилию матери  Попов.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30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Литературная деятельность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3744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Литературная деятельность Шукшина началась в армии, именно там он впервые попытался писать рассказы, которые читал своим сослуживцам.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556793"/>
            <a:ext cx="4392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1958 году в журнале «Смена» был опубликован его первый рассказ «Двое на телеге»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3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творчества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4752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 книг и фильмов Шукшина — это русские люди советской деревни, простые труженики со своеобразными характерами, наблюдательные и острые на язык.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340769"/>
            <a:ext cx="3240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из его героев можно назвать чудаками, людьми «не от мира сего» (рассказ «Микроскоп», «Чудик»).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38955"/>
            <a:ext cx="40324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произведениях Шукшина дано лаконичное и ёмкое описание русской деревни, его творчество характеризует глубокое знание языка и деталей быта, на первый план в нём зачастую выходят глубокие нравственные проблемы, русские национальные и общечеловеческие ценности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97839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Именем Шукшина названы улица и Театр драмы в Барнауле, педагогический университет и привокзальная площадь в Бийске, библиотека в Кургане.</a:t>
            </a:r>
          </a:p>
          <a:p>
            <a:endParaRPr lang="ru-RU" sz="2400" dirty="0" smtClean="0"/>
          </a:p>
          <a:p>
            <a:r>
              <a:rPr lang="ru-RU" sz="2400" dirty="0" smtClean="0"/>
              <a:t>Также именем Василия Шукшина названы улицы в Воронеже, Новосибирске, Омске и ряде других городов России.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812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6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«Срезал»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720840"/>
            <a:ext cx="6246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 Шукшина непослушны, упрямы, и главное - всегда очень смелы. Именно таким является главный герой одного из самых ярких и глубоких рассказов Шукшина - «Срезал» . В этом произведении Василий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Макарович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описывает жесткого, нетерпеливого, хитрого селянина, которым овладевает «пламенная страсть» - «срезать» , «осаживать» выходцев из деревни, добившихся жизненного успеха в городе.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90336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Произведение завершается не нравоучением, но сожалением о недостатке такта и участливого внимания людей друг к другу, о встрече, обернувшейся разрывом. 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402910" cy="297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3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511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Василий макарович Шукшин                   1929 – 1974 </vt:lpstr>
      <vt:lpstr>Заслуженный деятель искусств РСФСР (1969). Лауреат Ленинской премии (1976), Государственной СССР (1971) и Государственной премии РСФСР им. братьев Васильевых (1967). Член КПСС с 1955 года.</vt:lpstr>
      <vt:lpstr>Детство</vt:lpstr>
      <vt:lpstr>Литературная деятельность</vt:lpstr>
      <vt:lpstr>Проблематика творчества</vt:lpstr>
      <vt:lpstr>Презентация PowerPoint</vt:lpstr>
      <vt:lpstr>Память</vt:lpstr>
      <vt:lpstr>«Срезал»</vt:lpstr>
      <vt:lpstr>Презентация PowerPoint</vt:lpstr>
      <vt:lpstr>Глеб Капустин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Василий макарович Шукшин                   1929 – 1974</dc:title>
  <dc:creator>USER</dc:creator>
  <cp:lastModifiedBy>USER</cp:lastModifiedBy>
  <cp:revision>3</cp:revision>
  <dcterms:created xsi:type="dcterms:W3CDTF">2015-05-19T14:23:49Z</dcterms:created>
  <dcterms:modified xsi:type="dcterms:W3CDTF">2015-05-20T12:57:22Z</dcterms:modified>
</cp:coreProperties>
</file>