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38A-EC64-4850-BD89-7FB9935F6893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9A92-E058-464C-9AFE-CBCA25B7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38A-EC64-4850-BD89-7FB9935F6893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9A92-E058-464C-9AFE-CBCA25B7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38A-EC64-4850-BD89-7FB9935F6893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9A92-E058-464C-9AFE-CBCA25B7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38A-EC64-4850-BD89-7FB9935F6893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9A92-E058-464C-9AFE-CBCA25B7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38A-EC64-4850-BD89-7FB9935F6893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9A92-E058-464C-9AFE-CBCA25B7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38A-EC64-4850-BD89-7FB9935F6893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9A92-E058-464C-9AFE-CBCA25B7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38A-EC64-4850-BD89-7FB9935F6893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9A92-E058-464C-9AFE-CBCA25B7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38A-EC64-4850-BD89-7FB9935F6893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9A92-E058-464C-9AFE-CBCA25B7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38A-EC64-4850-BD89-7FB9935F6893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9A92-E058-464C-9AFE-CBCA25B7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38A-EC64-4850-BD89-7FB9935F6893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9A92-E058-464C-9AFE-CBCA25B7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38A-EC64-4850-BD89-7FB9935F6893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9A92-E058-464C-9AFE-CBCA25B75619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6389A38A-EC64-4850-BD89-7FB9935F6893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4A889A92-E058-464C-9AFE-CBCA25B75619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2209877"/>
          </a:xfrm>
        </p:spPr>
        <p:txBody>
          <a:bodyPr/>
          <a:lstStyle/>
          <a:p>
            <a:r>
              <a:rPr lang="ru-RU" dirty="0" smtClean="0"/>
              <a:t>Окуджава Булат Шалвович (1924 – 1997 )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5733256"/>
            <a:ext cx="6874926" cy="864096"/>
          </a:xfrm>
        </p:spPr>
        <p:txBody>
          <a:bodyPr/>
          <a:lstStyle/>
          <a:p>
            <a:r>
              <a:rPr lang="ru-RU" dirty="0" smtClean="0"/>
              <a:t>Работу выполнила        Асташева О.Ю.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32384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69" y="260648"/>
            <a:ext cx="4431246" cy="332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7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116632"/>
            <a:ext cx="1080120" cy="5976664"/>
          </a:xfrm>
        </p:spPr>
        <p:txBody>
          <a:bodyPr/>
          <a:lstStyle/>
          <a:p>
            <a:r>
              <a:rPr lang="ru-RU" sz="2400" dirty="0" smtClean="0"/>
              <a:t>С</a:t>
            </a:r>
            <a:br>
              <a:rPr lang="ru-RU" sz="2400" dirty="0" smtClean="0"/>
            </a:br>
            <a:r>
              <a:rPr lang="ru-RU" sz="2400" dirty="0" smtClean="0"/>
              <a:t>т</a:t>
            </a:r>
            <a:br>
              <a:rPr lang="ru-RU" sz="2400" dirty="0" smtClean="0"/>
            </a:br>
            <a:r>
              <a:rPr lang="ru-RU" sz="2400" dirty="0" smtClean="0"/>
              <a:t>и</a:t>
            </a:r>
            <a:br>
              <a:rPr lang="ru-RU" sz="2400" dirty="0" smtClean="0"/>
            </a:br>
            <a:r>
              <a:rPr lang="ru-RU" sz="2400" dirty="0" smtClean="0"/>
              <a:t>х</a:t>
            </a:r>
            <a:br>
              <a:rPr lang="ru-RU" sz="2400" dirty="0" smtClean="0"/>
            </a:br>
            <a:r>
              <a:rPr lang="ru-RU" sz="2400" dirty="0" smtClean="0"/>
              <a:t>и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о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</a:t>
            </a:r>
            <a:br>
              <a:rPr lang="ru-RU" sz="2400" dirty="0" smtClean="0"/>
            </a:br>
            <a:r>
              <a:rPr lang="ru-RU" sz="2400" dirty="0" smtClean="0"/>
              <a:t>о</a:t>
            </a:r>
            <a:br>
              <a:rPr lang="ru-RU" sz="2400" dirty="0" smtClean="0"/>
            </a:br>
            <a:r>
              <a:rPr lang="ru-RU" sz="2400" dirty="0" smtClean="0"/>
              <a:t>й</a:t>
            </a:r>
            <a:br>
              <a:rPr lang="ru-RU" sz="2400" dirty="0" smtClean="0"/>
            </a:br>
            <a:r>
              <a:rPr lang="ru-RU" sz="2400" dirty="0" smtClean="0"/>
              <a:t>н</a:t>
            </a:r>
            <a:br>
              <a:rPr lang="ru-RU" sz="2400" dirty="0" smtClean="0"/>
            </a:br>
            <a:r>
              <a:rPr lang="ru-RU" sz="2400" dirty="0" smtClean="0"/>
              <a:t>е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116632"/>
            <a:ext cx="54006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А мы с тобой, брат, из пехоты,</a:t>
            </a:r>
          </a:p>
          <a:p>
            <a:r>
              <a:rPr lang="ru-RU" sz="1400" dirty="0" smtClean="0"/>
              <a:t>А летом лучше, чем зимой.</a:t>
            </a:r>
          </a:p>
          <a:p>
            <a:r>
              <a:rPr lang="ru-RU" sz="1400" dirty="0" smtClean="0"/>
              <a:t>С войной покончили мы счеты...</a:t>
            </a:r>
          </a:p>
          <a:p>
            <a:r>
              <a:rPr lang="ru-RU" sz="1400" dirty="0" smtClean="0"/>
              <a:t>Бери шинель - пошли домой.</a:t>
            </a:r>
          </a:p>
          <a:p>
            <a:endParaRPr lang="ru-RU" sz="1400" dirty="0" smtClean="0"/>
          </a:p>
          <a:p>
            <a:r>
              <a:rPr lang="ru-RU" sz="1400" dirty="0" smtClean="0"/>
              <a:t>Война нас гнула и косила.</a:t>
            </a:r>
          </a:p>
          <a:p>
            <a:r>
              <a:rPr lang="ru-RU" sz="1400" dirty="0" smtClean="0"/>
              <a:t>Пришел конец и ей самой.</a:t>
            </a:r>
          </a:p>
          <a:p>
            <a:r>
              <a:rPr lang="ru-RU" sz="1400" dirty="0" smtClean="0"/>
              <a:t>Четыре года мать без сына...</a:t>
            </a:r>
          </a:p>
          <a:p>
            <a:r>
              <a:rPr lang="ru-RU" sz="1400" dirty="0" smtClean="0"/>
              <a:t>Бери шинель - пошли домой.</a:t>
            </a:r>
          </a:p>
          <a:p>
            <a:endParaRPr lang="ru-RU" sz="1400" dirty="0" smtClean="0"/>
          </a:p>
          <a:p>
            <a:r>
              <a:rPr lang="ru-RU" sz="1400" dirty="0" smtClean="0"/>
              <a:t>К золе и пеплу наших улиц</a:t>
            </a:r>
          </a:p>
          <a:p>
            <a:r>
              <a:rPr lang="ru-RU" sz="1400" dirty="0" smtClean="0"/>
              <a:t>Опять, опять, товарищ мой,</a:t>
            </a:r>
          </a:p>
          <a:p>
            <a:r>
              <a:rPr lang="ru-RU" sz="1400" dirty="0" smtClean="0"/>
              <a:t>Скворцы пропавшие вернулись...</a:t>
            </a:r>
          </a:p>
          <a:p>
            <a:r>
              <a:rPr lang="ru-RU" sz="1400" dirty="0" smtClean="0"/>
              <a:t>Бери шинель - пошли домой.</a:t>
            </a:r>
          </a:p>
          <a:p>
            <a:endParaRPr lang="ru-RU" sz="1400" dirty="0" smtClean="0"/>
          </a:p>
          <a:p>
            <a:r>
              <a:rPr lang="ru-RU" sz="1400" dirty="0" smtClean="0"/>
              <a:t>А ты с закрытыми очами</a:t>
            </a:r>
          </a:p>
          <a:p>
            <a:r>
              <a:rPr lang="ru-RU" sz="1400" dirty="0" smtClean="0"/>
              <a:t>Спишь под фанерною звездой.</a:t>
            </a:r>
          </a:p>
          <a:p>
            <a:r>
              <a:rPr lang="ru-RU" sz="1400" dirty="0" smtClean="0"/>
              <a:t>Вставай, вставай, однополчанин,</a:t>
            </a:r>
          </a:p>
          <a:p>
            <a:r>
              <a:rPr lang="ru-RU" sz="1400" dirty="0" smtClean="0"/>
              <a:t>Бери шинель - пошли домой.</a:t>
            </a:r>
          </a:p>
          <a:p>
            <a:endParaRPr lang="ru-RU" sz="1400" dirty="0" smtClean="0"/>
          </a:p>
          <a:p>
            <a:r>
              <a:rPr lang="ru-RU" sz="1400" dirty="0" smtClean="0"/>
              <a:t>Что я скажу твоим домашним,</a:t>
            </a:r>
          </a:p>
          <a:p>
            <a:r>
              <a:rPr lang="ru-RU" sz="1400" dirty="0" smtClean="0"/>
              <a:t>Как встану я перед вдовой?</a:t>
            </a:r>
          </a:p>
          <a:p>
            <a:r>
              <a:rPr lang="ru-RU" sz="1400" dirty="0" smtClean="0"/>
              <a:t>Неужто клясться днем вчерашним?</a:t>
            </a:r>
          </a:p>
          <a:p>
            <a:r>
              <a:rPr lang="ru-RU" sz="1400" dirty="0" smtClean="0"/>
              <a:t>Бери шинель - пошли домой.</a:t>
            </a:r>
          </a:p>
          <a:p>
            <a:endParaRPr lang="ru-RU" sz="1400" dirty="0" smtClean="0"/>
          </a:p>
          <a:p>
            <a:r>
              <a:rPr lang="ru-RU" sz="1400" dirty="0" smtClean="0"/>
              <a:t>Мы все - войны шальные дети,</a:t>
            </a:r>
          </a:p>
          <a:p>
            <a:r>
              <a:rPr lang="ru-RU" sz="1400" dirty="0" smtClean="0"/>
              <a:t>И генерал, и рядовой</a:t>
            </a:r>
          </a:p>
          <a:p>
            <a:r>
              <a:rPr lang="ru-RU" sz="1400" dirty="0" smtClean="0"/>
              <a:t>Опять весна на белом свете...</a:t>
            </a:r>
          </a:p>
          <a:p>
            <a:r>
              <a:rPr lang="ru-RU" sz="1400" dirty="0" smtClean="0"/>
              <a:t>Бери шинель - пошли домой.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3602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675724"/>
            <a:ext cx="3346531" cy="924475"/>
          </a:xfrm>
        </p:spPr>
        <p:txBody>
          <a:bodyPr/>
          <a:lstStyle/>
          <a:p>
            <a:r>
              <a:rPr lang="ru-RU" dirty="0" smtClean="0"/>
              <a:t>Не вели старшина…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0"/>
            <a:ext cx="59766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Не вели, старшина, чтоб была тишина.</a:t>
            </a:r>
          </a:p>
          <a:p>
            <a:r>
              <a:rPr lang="ru-RU" sz="1400" dirty="0" smtClean="0"/>
              <a:t>Старшине не все подчиняется.</a:t>
            </a:r>
          </a:p>
          <a:p>
            <a:r>
              <a:rPr lang="ru-RU" sz="1400" dirty="0" smtClean="0"/>
              <a:t>Эту грустную песню придумала война...</a:t>
            </a:r>
          </a:p>
          <a:p>
            <a:r>
              <a:rPr lang="ru-RU" sz="1400" dirty="0" smtClean="0"/>
              <a:t>Через час штыковой начинается.</a:t>
            </a:r>
          </a:p>
          <a:p>
            <a:endParaRPr lang="ru-RU" sz="1400" dirty="0" smtClean="0"/>
          </a:p>
          <a:p>
            <a:r>
              <a:rPr lang="ru-RU" sz="1400" dirty="0" smtClean="0"/>
              <a:t>Земля моя, жизнь моя, свет мой в окне...</a:t>
            </a:r>
          </a:p>
          <a:p>
            <a:r>
              <a:rPr lang="ru-RU" sz="1400" dirty="0" smtClean="0"/>
              <a:t>На горе врагу улыбнусь я в огне.</a:t>
            </a:r>
          </a:p>
          <a:p>
            <a:r>
              <a:rPr lang="ru-RU" sz="1400" dirty="0" smtClean="0"/>
              <a:t>Я буду улыбаться, черт меня возьми,</a:t>
            </a:r>
          </a:p>
          <a:p>
            <a:r>
              <a:rPr lang="ru-RU" sz="1400" dirty="0" smtClean="0"/>
              <a:t>в самом пекле рукопашной возни.</a:t>
            </a:r>
          </a:p>
          <a:p>
            <a:endParaRPr lang="ru-RU" sz="1400" dirty="0" smtClean="0"/>
          </a:p>
          <a:p>
            <a:r>
              <a:rPr lang="ru-RU" sz="1400" dirty="0" smtClean="0"/>
              <a:t>Пусть хоть жизнь свою укорачивая,</a:t>
            </a:r>
          </a:p>
          <a:p>
            <a:r>
              <a:rPr lang="ru-RU" sz="1400" dirty="0" smtClean="0"/>
              <a:t>я пойду напрямик</a:t>
            </a:r>
          </a:p>
          <a:p>
            <a:r>
              <a:rPr lang="ru-RU" sz="1400" dirty="0" smtClean="0"/>
              <a:t>в пулеметное </a:t>
            </a:r>
            <a:r>
              <a:rPr lang="ru-RU" sz="1400" dirty="0" err="1" smtClean="0"/>
              <a:t>поколачиванье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в предсмертный крик.</a:t>
            </a:r>
          </a:p>
          <a:p>
            <a:r>
              <a:rPr lang="ru-RU" sz="1400" dirty="0" smtClean="0"/>
              <a:t>А если, на шаг всего опередив,</a:t>
            </a:r>
          </a:p>
          <a:p>
            <a:r>
              <a:rPr lang="ru-RU" sz="1400" dirty="0" smtClean="0"/>
              <a:t>достанет меня пуля какая-нибудь,</a:t>
            </a:r>
          </a:p>
          <a:p>
            <a:r>
              <a:rPr lang="ru-RU" sz="1400" dirty="0" smtClean="0"/>
              <a:t>сложите мои кулаки на груди</a:t>
            </a:r>
          </a:p>
          <a:p>
            <a:r>
              <a:rPr lang="ru-RU" sz="1400" dirty="0" smtClean="0"/>
              <a:t>и улыбку мою положите на грудь.</a:t>
            </a:r>
          </a:p>
          <a:p>
            <a:r>
              <a:rPr lang="ru-RU" sz="1400" dirty="0" smtClean="0"/>
              <a:t>Чтоб видели враги мои и знали бы впредь,</a:t>
            </a:r>
          </a:p>
          <a:p>
            <a:r>
              <a:rPr lang="ru-RU" sz="1400" dirty="0" smtClean="0"/>
              <a:t>как счастлив я за землю мою умереть!</a:t>
            </a:r>
          </a:p>
          <a:p>
            <a:endParaRPr lang="ru-RU" sz="1400" dirty="0" smtClean="0"/>
          </a:p>
          <a:p>
            <a:r>
              <a:rPr lang="ru-RU" sz="1400" dirty="0" smtClean="0"/>
              <a:t>...А пока в атаку не сигналила медь,</a:t>
            </a:r>
          </a:p>
          <a:p>
            <a:r>
              <a:rPr lang="ru-RU" sz="1400" dirty="0" smtClean="0"/>
              <a:t>не мешай, старшина, эту песню допеть.</a:t>
            </a:r>
          </a:p>
          <a:p>
            <a:r>
              <a:rPr lang="ru-RU" sz="1400" dirty="0" smtClean="0"/>
              <a:t>Пусть хоть что судьбой </a:t>
            </a:r>
            <a:r>
              <a:rPr lang="ru-RU" sz="1400" dirty="0" err="1" smtClean="0"/>
              <a:t>напророчится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хоть славная смерть,</a:t>
            </a:r>
          </a:p>
          <a:p>
            <a:r>
              <a:rPr lang="ru-RU" sz="1400" dirty="0" smtClean="0"/>
              <a:t>	хоть геройская смерть -</a:t>
            </a:r>
          </a:p>
          <a:p>
            <a:r>
              <a:rPr lang="ru-RU" sz="1400" dirty="0" smtClean="0"/>
              <a:t>умирать все равно, брат, не хочется.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7870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75724"/>
            <a:ext cx="8027051" cy="924475"/>
          </a:xfrm>
        </p:spPr>
        <p:txBody>
          <a:bodyPr/>
          <a:lstStyle/>
          <a:p>
            <a:r>
              <a:rPr lang="ru-RU" dirty="0" smtClean="0"/>
              <a:t>Разные годы жизни поэта…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0480"/>
            <a:ext cx="3504000" cy="26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298" y="260648"/>
            <a:ext cx="2829694" cy="323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79756"/>
            <a:ext cx="3958299" cy="296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556792"/>
            <a:ext cx="5688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оэт, автор песен и музыки, прозаик, сценарист. При рождении родители дали сыну имя Дориан, в честь Дориана Грея... Через месяц переименовали в Булата.</a:t>
            </a:r>
          </a:p>
          <a:p>
            <a:r>
              <a:rPr lang="ru-RU" dirty="0" smtClean="0"/>
              <a:t>Папа - грузин, мама – армянка. В 1937 году отец арестован и </a:t>
            </a:r>
            <a:r>
              <a:rPr lang="ru-RU" dirty="0" err="1" smtClean="0"/>
              <a:t>растрелян</a:t>
            </a:r>
            <a:r>
              <a:rPr lang="ru-RU" dirty="0" smtClean="0"/>
              <a:t>. Мама арестована и сослана в лагерь на 17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13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Война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1997838"/>
            <a:ext cx="4968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апреле 1942 года, в возрасте 17 лет, Окуджава пошёл на фронт добровольцем. Был направлен в 10-й Отдельный запасной миномётный дивизион. Затем, после двух месяцев обучения, был отправлен на Северо-Кавказский фронт. Был миномётчиком, потом радистом тяжёлой артиллерии. Был ранен под Моздоком.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3056"/>
            <a:ext cx="3245780" cy="267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Творчество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100" y="3646222"/>
            <a:ext cx="4081636" cy="319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9978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1946 году сочинил свою первую песню «Неистов и упрям»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89040"/>
            <a:ext cx="3888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 второй половине 1950-х годов им были созданы песни «Полночный троллейбус», «Ванька Морозов», «Король», «До свидания, мальчики», «Песенка про Черного кота» и многие другие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36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Авторская песня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988840"/>
            <a:ext cx="6030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Окуджаву часто называют одним из создателей и признанным патриархом жанра «авторская песня».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946977"/>
            <a:ext cx="3960440" cy="270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4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Проза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2924944"/>
            <a:ext cx="44279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Первое прозаическое произведение Окуджавы – повесть Будь здоров, школяр! – было опубликовано в 1961 в альманахе «Тарусские страницы». Как и многие песни Окуджавы, оно было подвергнуто в прессе осуждению за «пацифизм», отсутствие «героического» пафоса.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4" y="3061648"/>
            <a:ext cx="3096344" cy="33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77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Песни к кинофильмам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72084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В 1970 году на экраны вышел фильм «Белорусский вокзал», в котором исполнялась песня на слова Булата Окуджавы «Здесь птицы не поют…». Так же его песни звучат и других не менее известных кинофильмах: «Соломенная шляпка», «Женя, Женечка и „Катюша“» и многих других. В общей сложности песни Окуджавы и на его стихи звучат в более чем 80-ти фильмах.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1734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16633"/>
            <a:ext cx="7090950" cy="1327208"/>
          </a:xfrm>
        </p:spPr>
        <p:txBody>
          <a:bodyPr/>
          <a:lstStyle/>
          <a:p>
            <a:r>
              <a:rPr lang="ru-RU" dirty="0" smtClean="0"/>
              <a:t>Последние годы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43840"/>
            <a:ext cx="5958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23 июня 1995 года в Париже состоялся последний концерт Булата Окуджавы, это событие происходило в Штаб-квартире ЮНЕСКО.</a:t>
            </a:r>
          </a:p>
          <a:p>
            <a:endParaRPr lang="ru-RU" sz="2400" dirty="0" smtClean="0"/>
          </a:p>
          <a:p>
            <a:r>
              <a:rPr lang="ru-RU" sz="2400" dirty="0" smtClean="0"/>
              <a:t>12 июня 1997 года Булат Окуджава скончался в Париже (в пригороде </a:t>
            </a:r>
            <a:r>
              <a:rPr lang="ru-RU" sz="2400" dirty="0" err="1" smtClean="0"/>
              <a:t>Кламар</a:t>
            </a:r>
            <a:r>
              <a:rPr lang="ru-RU" sz="2400" dirty="0" smtClean="0"/>
              <a:t> (</a:t>
            </a:r>
            <a:r>
              <a:rPr lang="ru-RU" sz="2400" dirty="0" err="1" smtClean="0"/>
              <a:t>Clamart</a:t>
            </a:r>
            <a:r>
              <a:rPr lang="ru-RU" sz="2400" dirty="0" smtClean="0"/>
              <a:t>)), в военном госпитале.</a:t>
            </a:r>
          </a:p>
          <a:p>
            <a:endParaRPr lang="ru-RU" sz="2400" dirty="0" smtClean="0"/>
          </a:p>
          <a:p>
            <a:r>
              <a:rPr lang="ru-RU" sz="2400" dirty="0" smtClean="0"/>
              <a:t>Перед самой смертью Булат Окуджава был крещён с именем Иоанн.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7107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293096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Похоронен на московском Ваганьковском кладбище. У дома 43 на Арбате, в котором жил Окуджава, 8 мая 2002 года ему был установлен памятник.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02" y="0"/>
            <a:ext cx="32194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" y="51881"/>
            <a:ext cx="321468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276202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35</TotalTime>
  <Words>680</Words>
  <Application>Microsoft Office PowerPoint</Application>
  <PresentationFormat>Экран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Autumn</vt:lpstr>
      <vt:lpstr>Окуджава Булат Шалвович (1924 – 1997 )</vt:lpstr>
      <vt:lpstr>Разные годы жизни поэта…</vt:lpstr>
      <vt:lpstr>Война</vt:lpstr>
      <vt:lpstr>Творчество</vt:lpstr>
      <vt:lpstr>Авторская песня</vt:lpstr>
      <vt:lpstr>Проза</vt:lpstr>
      <vt:lpstr>Песни к кинофильмам</vt:lpstr>
      <vt:lpstr>Последние годы</vt:lpstr>
      <vt:lpstr>Презентация PowerPoint</vt:lpstr>
      <vt:lpstr>С т и х и   о    в о й н е</vt:lpstr>
      <vt:lpstr>Не вели старшина…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Окуджава Булат Шалвович (1924 – 1997 )</dc:title>
  <dc:creator>USER</dc:creator>
  <cp:lastModifiedBy>USER</cp:lastModifiedBy>
  <cp:revision>6</cp:revision>
  <dcterms:created xsi:type="dcterms:W3CDTF">2015-05-20T12:18:17Z</dcterms:created>
  <dcterms:modified xsi:type="dcterms:W3CDTF">2015-05-20T12:55:40Z</dcterms:modified>
</cp:coreProperties>
</file>