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23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CCE23-517C-3A47-97C1-02423D0D935A}" type="datetimeFigureOut">
              <a:rPr lang="ru-RU" smtClean="0"/>
              <a:t>16.06.15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7B66-A280-CB49-AE60-A165BA771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CCE23-517C-3A47-97C1-02423D0D935A}" type="datetimeFigureOut">
              <a:rPr lang="ru-RU" smtClean="0"/>
              <a:t>16.06.15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7B66-A280-CB49-AE60-A165BA771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307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CCE23-517C-3A47-97C1-02423D0D935A}" type="datetimeFigureOut">
              <a:rPr lang="ru-RU" smtClean="0"/>
              <a:t>16.06.15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7B66-A280-CB49-AE60-A165BA771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201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CCE23-517C-3A47-97C1-02423D0D935A}" type="datetimeFigureOut">
              <a:rPr lang="ru-RU" smtClean="0"/>
              <a:t>16.06.15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7B66-A280-CB49-AE60-A165BA771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754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CCE23-517C-3A47-97C1-02423D0D935A}" type="datetimeFigureOut">
              <a:rPr lang="ru-RU" smtClean="0"/>
              <a:t>16.06.15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7B66-A280-CB49-AE60-A165BA771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70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CCE23-517C-3A47-97C1-02423D0D935A}" type="datetimeFigureOut">
              <a:rPr lang="ru-RU" smtClean="0"/>
              <a:t>16.06.15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7B66-A280-CB49-AE60-A165BA771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72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CCE23-517C-3A47-97C1-02423D0D935A}" type="datetimeFigureOut">
              <a:rPr lang="ru-RU" smtClean="0"/>
              <a:t>16.06.15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7B66-A280-CB49-AE60-A165BA771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40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CCE23-517C-3A47-97C1-02423D0D935A}" type="datetimeFigureOut">
              <a:rPr lang="ru-RU" smtClean="0"/>
              <a:t>16.06.15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7B66-A280-CB49-AE60-A165BA771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649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CCE23-517C-3A47-97C1-02423D0D935A}" type="datetimeFigureOut">
              <a:rPr lang="ru-RU" smtClean="0"/>
              <a:t>16.06.15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7B66-A280-CB49-AE60-A165BA771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058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CCE23-517C-3A47-97C1-02423D0D935A}" type="datetimeFigureOut">
              <a:rPr lang="ru-RU" smtClean="0"/>
              <a:t>16.06.15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7B66-A280-CB49-AE60-A165BA771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78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CCE23-517C-3A47-97C1-02423D0D935A}" type="datetimeFigureOut">
              <a:rPr lang="ru-RU" smtClean="0"/>
              <a:t>16.06.15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7B66-A280-CB49-AE60-A165BA771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374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CCE23-517C-3A47-97C1-02423D0D935A}" type="datetimeFigureOut">
              <a:rPr lang="ru-RU" smtClean="0"/>
              <a:t>16.06.15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67B66-A280-CB49-AE60-A165BA771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97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92126"/>
          </a:xfrm>
        </p:spPr>
        <p:txBody>
          <a:bodyPr>
            <a:normAutofit/>
          </a:bodyPr>
          <a:lstStyle/>
          <a:p>
            <a:r>
              <a:rPr lang="ru-RU" dirty="0" smtClean="0"/>
              <a:t>Проектная работа</a:t>
            </a:r>
            <a:br>
              <a:rPr lang="ru-RU" dirty="0" smtClean="0"/>
            </a:br>
            <a:r>
              <a:rPr lang="ru-RU" dirty="0" smtClean="0"/>
              <a:t>учеников 3а1 класса</a:t>
            </a:r>
            <a:br>
              <a:rPr lang="ru-RU" dirty="0" smtClean="0"/>
            </a:br>
            <a:r>
              <a:rPr lang="ru-RU" dirty="0" smtClean="0"/>
              <a:t>ГБОУ СОШ №657</a:t>
            </a:r>
            <a:br>
              <a:rPr lang="ru-RU" dirty="0" smtClean="0"/>
            </a:br>
            <a:r>
              <a:rPr lang="ru-RU" dirty="0" smtClean="0"/>
              <a:t>«Четыре конверта»</a:t>
            </a:r>
            <a:br>
              <a:rPr lang="ru-RU" dirty="0" smtClean="0"/>
            </a:br>
            <a:r>
              <a:rPr lang="ru-RU" dirty="0" smtClean="0"/>
              <a:t>Руководитель проекта: Медведева Е.Н.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9061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274637"/>
            <a:ext cx="9144000" cy="2265203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Цель проекта:</a:t>
            </a:r>
            <a:br>
              <a:rPr lang="ru-RU" sz="4000" dirty="0" smtClean="0"/>
            </a:br>
            <a:r>
              <a:rPr lang="ru-RU" sz="4000" dirty="0" smtClean="0"/>
              <a:t>Создание презентации на основе творческих работ по заданию к произведению Г. Сапгира «Четыре конверта»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919" y="2913969"/>
            <a:ext cx="2885027" cy="36244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732" y="4084340"/>
            <a:ext cx="41879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Задание: каждому ученику сделать четыре конверта в соответствии с содержанием прочитанного произведения.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7683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IMG_16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86" y="360383"/>
            <a:ext cx="8204285" cy="615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3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IMG_161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655" y="274638"/>
            <a:ext cx="4813685" cy="641824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7236" y="1337032"/>
            <a:ext cx="652981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Ь</a:t>
            </a: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4219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IMG_161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027" y="411866"/>
            <a:ext cx="4620623" cy="61608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50528" y="1215851"/>
            <a:ext cx="991678" cy="5355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</a:t>
            </a:r>
          </a:p>
          <a:p>
            <a:pPr algn="ctr"/>
            <a:r>
              <a:rPr lang="ru-RU" sz="72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72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</a:t>
            </a:r>
          </a:p>
          <a:p>
            <a:pPr algn="ctr"/>
            <a:r>
              <a:rPr lang="ru-RU" sz="72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</a:p>
          <a:p>
            <a:pPr algn="ctr"/>
            <a:endParaRPr lang="ru-RU" sz="5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6988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IMG_161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9855" y="274638"/>
            <a:ext cx="4672106" cy="62294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312229" y="770715"/>
            <a:ext cx="767157" cy="64633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В</a:t>
            </a:r>
          </a:p>
          <a:p>
            <a:pPr algn="ctr"/>
            <a:r>
              <a:rPr lang="ru-RU" sz="7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Е</a:t>
            </a:r>
          </a:p>
          <a:p>
            <a:pPr algn="ctr"/>
            <a:r>
              <a:rPr lang="ru-RU" sz="7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</a:t>
            </a:r>
          </a:p>
          <a:p>
            <a:pPr algn="ctr"/>
            <a:r>
              <a:rPr lang="ru-RU" sz="7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Н</a:t>
            </a:r>
          </a:p>
          <a:p>
            <a:pPr algn="ctr"/>
            <a:r>
              <a:rPr lang="ru-RU" sz="7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А</a:t>
            </a:r>
          </a:p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4852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IMG_162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046" y="274638"/>
            <a:ext cx="4633494" cy="61779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590890" y="1184115"/>
            <a:ext cx="1905178" cy="5355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</a:t>
            </a:r>
          </a:p>
          <a:p>
            <a:pPr algn="ctr"/>
            <a:r>
              <a:rPr lang="ru-RU" sz="7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</a:t>
            </a:r>
          </a:p>
          <a:p>
            <a:pPr algn="ctr"/>
            <a:r>
              <a:rPr lang="ru-RU" sz="7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</a:t>
            </a:r>
          </a:p>
          <a:p>
            <a:pPr algn="ctr"/>
            <a:r>
              <a:rPr lang="ru-RU" sz="7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</a:t>
            </a:r>
          </a:p>
          <a:p>
            <a:pPr algn="ctr"/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8019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IMG_162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350" y="0"/>
            <a:ext cx="6858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624163" y="633427"/>
            <a:ext cx="761183" cy="590930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Ж</a:t>
            </a:r>
          </a:p>
          <a:p>
            <a:pPr algn="ctr"/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88104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43</Words>
  <Application>Microsoft Macintosh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Проектная работа учеников 3а1 класса ГБОУ СОШ №657 «Четыре конверта» Руководитель проекта: Медведева Е.Н.</vt:lpstr>
      <vt:lpstr>Цель проекта: Создание презентации на основе творческих работ по заданию к произведению Г. Сапгира «Четыре конверта»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работа учеников 3а1 класса ГБОУ СОШ №657 «Четыре конверта» Руководитель проекта: Медведева Е.Н.</dc:title>
  <dc:creator>Елена Медведева</dc:creator>
  <cp:lastModifiedBy>Елена Медведева</cp:lastModifiedBy>
  <cp:revision>4</cp:revision>
  <dcterms:created xsi:type="dcterms:W3CDTF">2015-06-16T13:17:02Z</dcterms:created>
  <dcterms:modified xsi:type="dcterms:W3CDTF">2015-06-16T13:50:20Z</dcterms:modified>
</cp:coreProperties>
</file>