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3180-281D-4B27-AB69-D4E7950D0D84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AA35-55F6-48FF-9CCF-A54A80547464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3180-281D-4B27-AB69-D4E7950D0D84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AA35-55F6-48FF-9CCF-A54A80547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3180-281D-4B27-AB69-D4E7950D0D84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AA35-55F6-48FF-9CCF-A54A80547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3180-281D-4B27-AB69-D4E7950D0D84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AA35-55F6-48FF-9CCF-A54A80547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3180-281D-4B27-AB69-D4E7950D0D84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AA35-55F6-48FF-9CCF-A54A805474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3180-281D-4B27-AB69-D4E7950D0D84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AA35-55F6-48FF-9CCF-A54A80547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3180-281D-4B27-AB69-D4E7950D0D84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AA35-55F6-48FF-9CCF-A54A80547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3180-281D-4B27-AB69-D4E7950D0D84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AA35-55F6-48FF-9CCF-A54A80547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3180-281D-4B27-AB69-D4E7950D0D84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AA35-55F6-48FF-9CCF-A54A80547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3180-281D-4B27-AB69-D4E7950D0D84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AA35-55F6-48FF-9CCF-A54A80547464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3180-281D-4B27-AB69-D4E7950D0D84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AA35-55F6-48FF-9CCF-A54A80547464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FE23180-281D-4B27-AB69-D4E7950D0D84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812AA35-55F6-48FF-9CCF-A54A8054746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5064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Евгений Евтушенко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2758440"/>
            <a:ext cx="4419600" cy="2042160"/>
          </a:xfrm>
        </p:spPr>
        <p:txBody>
          <a:bodyPr>
            <a:noAutofit/>
          </a:bodyPr>
          <a:lstStyle/>
          <a:p>
            <a:r>
              <a:rPr lang="ru-RU" sz="2400" dirty="0" smtClean="0"/>
              <a:t>1932 г. (Евгений Александрович </a:t>
            </a:r>
            <a:r>
              <a:rPr lang="ru-RU" sz="2400" dirty="0" err="1" smtClean="0"/>
              <a:t>Гангнус</a:t>
            </a:r>
            <a:r>
              <a:rPr lang="ru-RU" sz="2400" dirty="0"/>
              <a:t>) - русский советский поэт. Получил известность также как прозаик, режиссёр, сценарист, публицист и актёр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656"/>
            <a:ext cx="2391505" cy="342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9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38164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Родился 18 июля 1933 года в Сибири, на станции Зима Иркутской области. Отец - </a:t>
            </a:r>
            <a:r>
              <a:rPr lang="ru-RU" sz="2400" dirty="0" err="1" smtClean="0"/>
              <a:t>Гангнус</a:t>
            </a:r>
            <a:r>
              <a:rPr lang="ru-RU" sz="2400" dirty="0" smtClean="0"/>
              <a:t> Александр Рудольфович (1910-1976), геолог. Мать - Евтушенко Зинаида </a:t>
            </a:r>
            <a:r>
              <a:rPr lang="ru-RU" sz="2400" dirty="0" err="1" smtClean="0"/>
              <a:t>Ермолаевна</a:t>
            </a:r>
            <a:r>
              <a:rPr lang="ru-RU" sz="2400" dirty="0" smtClean="0"/>
              <a:t> (1910-2002), геолог, актриса, Заслуженный деятель культуры РСФСР. Супруга - Евтушенко Мария Владимировна (1961 г. </a:t>
            </a:r>
            <a:r>
              <a:rPr lang="ru-RU" sz="2400" dirty="0" err="1" smtClean="0"/>
              <a:t>рожд</a:t>
            </a:r>
            <a:r>
              <a:rPr lang="ru-RU" sz="2400" dirty="0" smtClean="0"/>
              <a:t>.), врач, филолог.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3598718" cy="359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37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392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Евтушенко с раннего детства считал и ощущал себя Поэтом. Это видно из его ранних стихов, впервые опубликованных в первом томе его Собрания сочинений в 8 томах. Датированы они 1937, 1938, 1939 годами. Совсем не умильные вирши, а талантливые пробы пера (или карандаша) 5-7-летнего ребенка. Его сочинительство и опыты поддерживаются родителями, а затем и школьными учителями, которые активно участвуют в развитии его способностей.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54" y="3645024"/>
            <a:ext cx="4327390" cy="289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85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4032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Поэт рос и учился в Москве, посещал поэтическую студию Дома пионеров. Был студентом Литературного института, в 1957 году исключен за выступления в защиту романа В. Дудинцева «Не хлебом единым». Печататься начал в 16 лет. Первые публикации стихов в газете «Советский спорт» датированы 1949 годом. Принятый в Союз писателей СССР в 1952 году, стал самым молодым его членом.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36" y="2708920"/>
            <a:ext cx="3498379" cy="38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37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332657"/>
            <a:ext cx="38884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Подлинно дебютными стали :«Шоссе энтузиастов» (1956) и «Обещание» (1957) книги, а также поэма «Станция Зима» (1953-56). Именно в этих сборниках и поэме Евтушенко осознает себя поэтом нового, вступающего в жизнь поколения, которое позже назовут поколением «шестидесятников», и громко заявляет об этом программным стихотворением «Лучшим из поколения».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658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4248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Мироощущение, умонастроение поэта складывались под воздействием сдвигов в самосознании общества, вызванных первыми разоблачениями культа личности Сталина.</a:t>
            </a:r>
          </a:p>
          <a:p>
            <a:endParaRPr lang="ru-RU" sz="2400" dirty="0" smtClean="0"/>
          </a:p>
          <a:p>
            <a:r>
              <a:rPr lang="ru-RU" sz="2400" dirty="0" smtClean="0"/>
              <a:t>Воссоздавая обобщенный портрет молодого современника «оттепели», Е. Евтушенко пишет собственный портрет, вбирающий духовные реалии как общественной, так и литературной жизни. 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4439394" cy="295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68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3456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Частым поездкам по стране, в том числе по русскому Северу и Заполярью, Сибири и Дальнему Востоку, поэт обязан как многими отдельными стихами, так и большими циклами и книгами стихов.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260648"/>
            <a:ext cx="36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Он побывал на всех, кроме Антарктиды, континентах, пользуясь всеми видами транспорта - от комфортабельных лайнеров до индейских пирог - вдоль и поперек исколесил большинство стран.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3937620" cy="264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19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4320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Произведения Е. Евтушенко переведены более чем на 70 языков, они изданы во многих странах мира. Только в Советском Союзе, России, а это, следует признать, далеко не большая часть изданного, к 2003 году вышло более 130 книг, в том числе более 10 книг прозы и публицистики, 11 сборников поэтических переводов с языков братских республик и одна - перевод с болгарского, 11 сборников - на языках народов бывшего СССР.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316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33843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 жизни и творчестве Е. Евтушенко написано около десятка книг, не менее 300 общих работ, а количество статей и рецензий, посвященных отдельным сборникам и произведениям поэта, его поэтическим переводам, языку и стилю невозможно подчитать - оно огромно.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67079"/>
            <a:ext cx="3810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644021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32</TotalTime>
  <Words>524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Паркет</vt:lpstr>
      <vt:lpstr>Евгений Евтушенко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2015-05-20T13:47:48Z</dcterms:created>
  <dcterms:modified xsi:type="dcterms:W3CDTF">2015-05-20T14:20:36Z</dcterms:modified>
</cp:coreProperties>
</file>