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A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267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CBFC-74E6-49A7-8EF3-8CF1525EE69E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FCD65-D17E-4BB5-AE5D-A631A716B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ibulya.ucoz.ru/forum/11-7-13-" TargetMode="External"/><Relationship Id="rId13" Type="http://schemas.openxmlformats.org/officeDocument/2006/relationships/hyperlink" Target="http://www.artandphoto.ru/pic.php?razd=art2&amp;id=3321&amp;artist=233" TargetMode="External"/><Relationship Id="rId3" Type="http://schemas.openxmlformats.org/officeDocument/2006/relationships/hyperlink" Target="http://mikrob.ru/viewtopic.php?t=4849" TargetMode="External"/><Relationship Id="rId7" Type="http://schemas.openxmlformats.org/officeDocument/2006/relationships/hyperlink" Target="http://fotki.yandex.ru/users/yury570/view/366372/?page=0" TargetMode="External"/><Relationship Id="rId12" Type="http://schemas.openxmlformats.org/officeDocument/2006/relationships/hyperlink" Target="http://foto.rambler.ru/photos/4473585d-5d06-094a-8048-1c14dd4c4c23/" TargetMode="External"/><Relationship Id="rId2" Type="http://schemas.openxmlformats.org/officeDocument/2006/relationships/hyperlink" Target="http://www.liveinternet.ru/users/saf-olesya/post150722220/" TargetMode="External"/><Relationship Id="rId16" Type="http://schemas.openxmlformats.org/officeDocument/2006/relationships/hyperlink" Target="http://img1.liveinternet.ru/images/attach/c/7/98/488/98488859_0b083981037381955bb42a7ec50ab68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natnik76/view/376131/" TargetMode="External"/><Relationship Id="rId11" Type="http://schemas.openxmlformats.org/officeDocument/2006/relationships/hyperlink" Target="http://www.24open.ru/blogs/user/SamaPoSebe3567247/2582893/" TargetMode="External"/><Relationship Id="rId5" Type="http://schemas.openxmlformats.org/officeDocument/2006/relationships/hyperlink" Target="http://molbiol.ru/forums/index.php?showtopic=407926" TargetMode="External"/><Relationship Id="rId15" Type="http://schemas.openxmlformats.org/officeDocument/2006/relationships/hyperlink" Target="http://artru.info/il/5051/" TargetMode="External"/><Relationship Id="rId10" Type="http://schemas.openxmlformats.org/officeDocument/2006/relationships/hyperlink" Target="http://turpohod.narod.ru/treks/ser_chep-cheh/luch-chep_05-jun-05_foto.htm" TargetMode="External"/><Relationship Id="rId4" Type="http://schemas.openxmlformats.org/officeDocument/2006/relationships/hyperlink" Target="http://photoclub.by/work.php?id_photo=41776&amp;id_cat=7" TargetMode="External"/><Relationship Id="rId9" Type="http://schemas.openxmlformats.org/officeDocument/2006/relationships/hyperlink" Target="http://www.photohost.ru/showpicture.php?id=613650&amp;galleryid=18255&amp;user=0&amp;days=&amp;sti=&amp;or=0&amp;oc=&amp;marks=&amp;pageid=2&amp;v=0" TargetMode="External"/><Relationship Id="rId14" Type="http://schemas.openxmlformats.org/officeDocument/2006/relationships/hyperlink" Target="http://ickust.claw.ru/shared/icks/1970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дснежники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2143116"/>
            <a:ext cx="4063961" cy="3051097"/>
          </a:xfrm>
          <a:ln>
            <a:solidFill>
              <a:srgbClr val="2B6A0C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86742" cy="25828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Интегрированный урок  на тему: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чтение, искусство, окружающий мир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785794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B6A0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Наступление весны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B6A0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29190" y="5357826"/>
            <a:ext cx="4038600" cy="128588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1600" b="1" dirty="0" smtClean="0"/>
              <a:t>Романовского филиала</a:t>
            </a:r>
          </a:p>
          <a:p>
            <a:pPr algn="r">
              <a:buNone/>
            </a:pPr>
            <a:r>
              <a:rPr lang="ru-RU" sz="1600" b="1" dirty="0" smtClean="0"/>
              <a:t>МБОУ СОШ с.Ольховец</a:t>
            </a:r>
          </a:p>
          <a:p>
            <a:pPr algn="r">
              <a:buNone/>
            </a:pPr>
            <a:r>
              <a:rPr lang="ru-RU" sz="1600" b="1" dirty="0" smtClean="0"/>
              <a:t>Сидорова С.А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19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785786" y="285728"/>
            <a:ext cx="7608095" cy="6429420"/>
          </a:xfr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http://www.liveinternet.ru/users/saf-olesya/post150722220/</a:t>
            </a:r>
            <a:r>
              <a:rPr lang="ru-RU" dirty="0" smtClean="0"/>
              <a:t>     - сирень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0"/>
            <a:ext cx="5289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http://mikrob.ru/viewtopic.php?t=4849</a:t>
            </a:r>
            <a:r>
              <a:rPr lang="ru-RU" dirty="0" smtClean="0"/>
              <a:t>    - ледоход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7286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http://photoclub.by/work.php?id_photo=41776&amp;id_cat=7</a:t>
            </a:r>
            <a:r>
              <a:rPr lang="ru-RU" dirty="0" smtClean="0"/>
              <a:t> – мать-и-мачеха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214422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http://molbiol.ru/forums/index.php?showtopic=407926</a:t>
            </a:r>
            <a:r>
              <a:rPr lang="ru-RU" dirty="0" smtClean="0"/>
              <a:t> – тополь дрожащий или осина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08" y="1785926"/>
            <a:ext cx="857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http://fotki.yandex.ru/users/natnik76/view/376131/</a:t>
            </a:r>
            <a:r>
              <a:rPr lang="ru-RU" dirty="0" smtClean="0"/>
              <a:t> - осина обыкновенная или тополь дрожащий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64291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http://fotki.yandex.ru/users/yury570/view/366372/?page=0</a:t>
            </a:r>
            <a:r>
              <a:rPr lang="ru-RU" dirty="0" smtClean="0"/>
              <a:t> - проталины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428868"/>
            <a:ext cx="462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http://cibulya.ucoz.ru/forum/11-7-13</a:t>
            </a:r>
            <a:r>
              <a:rPr lang="ru-RU" dirty="0" smtClean="0">
                <a:hlinkClick r:id="rId8"/>
              </a:rPr>
              <a:t>-</a:t>
            </a:r>
            <a:r>
              <a:rPr lang="ru-RU" dirty="0" smtClean="0"/>
              <a:t> ландыш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714620"/>
            <a:ext cx="828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http://www.photohost.ru/showpicture.php?id=613650&amp;galleryid=18255&amp;user=0&amp;days=&amp;sti=&amp;or=0&amp;oc=&amp;marks=&amp;pageid=2&amp;v=0</a:t>
            </a:r>
            <a:r>
              <a:rPr lang="ru-RU" dirty="0"/>
              <a:t> </a:t>
            </a:r>
            <a:r>
              <a:rPr lang="ru-RU" dirty="0" smtClean="0"/>
              <a:t>- черёмуха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878" y="335756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http://turpohod.narod.ru/treks/ser_chep-cheh/luch-chep_05-jun-05_foto.htm</a:t>
            </a:r>
            <a:r>
              <a:rPr lang="ru-RU" dirty="0" smtClean="0"/>
              <a:t> - цветение земляники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16" y="392906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http://www.24open.ru/blogs/user/SamaPoSebe3567247/2582893/</a:t>
            </a:r>
            <a:r>
              <a:rPr lang="ru-RU" dirty="0" smtClean="0"/>
              <a:t> -купальница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16" y="421481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http://foto.rambler.ru/photos/4473585d-5d06-094a-8048-1c14dd4c4c23/</a:t>
            </a:r>
            <a:r>
              <a:rPr lang="ru-RU" dirty="0" smtClean="0"/>
              <a:t> -одуванчики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Интернет-ресурсы:</a:t>
            </a:r>
            <a:endParaRPr lang="ru-RU" sz="2400" b="1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1.</a:t>
            </a:r>
          </a:p>
          <a:p>
            <a:pPr>
              <a:buNone/>
            </a:pPr>
            <a:r>
              <a:rPr lang="ru-RU" sz="1800" dirty="0" smtClean="0"/>
              <a:t>2.</a:t>
            </a:r>
          </a:p>
          <a:p>
            <a:pPr>
              <a:buNone/>
            </a:pPr>
            <a:r>
              <a:rPr lang="ru-RU" sz="1800" dirty="0" smtClean="0"/>
              <a:t>3.  </a:t>
            </a:r>
          </a:p>
          <a:p>
            <a:pPr>
              <a:buNone/>
            </a:pPr>
            <a:r>
              <a:rPr lang="ru-RU" sz="1800" dirty="0" smtClean="0"/>
              <a:t>4.</a:t>
            </a:r>
          </a:p>
          <a:p>
            <a:pPr>
              <a:buNone/>
            </a:pPr>
            <a:r>
              <a:rPr lang="ru-RU" sz="1800" dirty="0" smtClean="0"/>
              <a:t>5.</a:t>
            </a:r>
          </a:p>
          <a:p>
            <a:pPr>
              <a:buNone/>
            </a:pPr>
            <a:r>
              <a:rPr lang="ru-RU" sz="1800" dirty="0" smtClean="0"/>
              <a:t>6.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7.</a:t>
            </a:r>
          </a:p>
          <a:p>
            <a:pPr>
              <a:buNone/>
            </a:pPr>
            <a:r>
              <a:rPr lang="ru-RU" sz="1800" dirty="0" smtClean="0"/>
              <a:t>8.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9.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10.</a:t>
            </a:r>
          </a:p>
          <a:p>
            <a:pPr>
              <a:buNone/>
            </a:pPr>
            <a:r>
              <a:rPr lang="ru-RU" sz="1800" dirty="0" smtClean="0"/>
              <a:t>11.</a:t>
            </a:r>
          </a:p>
          <a:p>
            <a:pPr>
              <a:buAutoNum type="arabicPeriod" startAt="12"/>
            </a:pPr>
            <a:r>
              <a:rPr lang="ru-RU" sz="1800" dirty="0" smtClean="0"/>
              <a:t>                                                                              Репродукция картины «Грачи прилетели» </a:t>
            </a:r>
          </a:p>
          <a:p>
            <a:pPr>
              <a:buNone/>
            </a:pPr>
            <a:r>
              <a:rPr lang="ru-RU" sz="1800" dirty="0" smtClean="0"/>
              <a:t>13.</a:t>
            </a:r>
            <a:r>
              <a:rPr lang="en-US" sz="1800" dirty="0" smtClean="0">
                <a:hlinkClick r:id="rId13"/>
              </a:rPr>
              <a:t> http://www.artandphoto.ru/pic.php?razd=art2&amp;id=3321&amp;artist=233</a:t>
            </a:r>
            <a:r>
              <a:rPr lang="ru-RU" sz="1800" dirty="0" smtClean="0"/>
              <a:t>  - Репродукция картины «Март» </a:t>
            </a:r>
          </a:p>
          <a:p>
            <a:pPr>
              <a:buNone/>
            </a:pPr>
            <a:r>
              <a:rPr lang="ru-RU" sz="1800" dirty="0" smtClean="0"/>
              <a:t>14.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15.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4572008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http://ickust.claw.ru/shared/icks/1970.htm</a:t>
            </a:r>
            <a:r>
              <a:rPr lang="ru-RU" dirty="0" smtClean="0">
                <a:hlinkClick r:id="rId14"/>
              </a:rPr>
              <a:t> </a:t>
            </a:r>
            <a:endParaRPr lang="ru-RU" dirty="0">
              <a:hlinkClick r:id="rId1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5429264"/>
            <a:ext cx="7443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http://artru.info/il/5051/</a:t>
            </a:r>
            <a:r>
              <a:rPr lang="ru-RU" dirty="0" smtClean="0"/>
              <a:t>  - Репродукция картины «Весна. Большая вода» 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592933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http://img1.liveinternet.ru/images/attach/c/7/98/488/98488859_0b083981037381955bb42a7ec50ab68c.jpg</a:t>
            </a:r>
            <a:r>
              <a:rPr lang="ru-RU" dirty="0" smtClean="0"/>
              <a:t>  - фон подснежники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Первый период – снеготаяние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687908" cy="48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85918" y="857232"/>
            <a:ext cx="607223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Второй период – оживление весны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500306"/>
            <a:ext cx="41508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9074" y="2500306"/>
            <a:ext cx="4140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период –</a:t>
            </a:r>
            <a:r>
              <a:rPr lang="ru-RU" dirty="0" smtClean="0"/>
              <a:t> </a:t>
            </a:r>
            <a:r>
              <a:rPr lang="ru-RU" b="1" dirty="0" smtClean="0"/>
              <a:t>разгар весны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4290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47863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период –</a:t>
            </a:r>
            <a:r>
              <a:rPr lang="ru-RU" dirty="0" smtClean="0"/>
              <a:t> </a:t>
            </a:r>
            <a:r>
              <a:rPr lang="ru-RU" b="1" dirty="0" smtClean="0"/>
              <a:t>разгар весны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3286148" cy="353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62290" y="3309950"/>
            <a:ext cx="271464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357298"/>
            <a:ext cx="3071834" cy="36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Четвёртый период –</a:t>
            </a:r>
            <a:r>
              <a:rPr lang="ru-RU" dirty="0" smtClean="0"/>
              <a:t> </a:t>
            </a:r>
            <a:r>
              <a:rPr lang="ru-RU" b="1" dirty="0" err="1" smtClean="0"/>
              <a:t>предлетье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7510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Переход от весны к лету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09625">
            <a:off x="918312" y="752067"/>
            <a:ext cx="3803088" cy="63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594044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Алексей Кондратьевич Саврасов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dirty="0" smtClean="0"/>
              <a:t>«Грачи прилетели»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428604"/>
            <a:ext cx="4417376" cy="5777173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Исаак Ильич Левитан </a:t>
            </a:r>
            <a:r>
              <a:rPr lang="ru-RU" b="1" dirty="0" smtClean="0"/>
              <a:t>«Март».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733254" cy="5521268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43570" y="357166"/>
            <a:ext cx="3286148" cy="6143668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/>
              <a:t>Исаак Ильич Левитан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«Весна. Большая вода»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135325" cy="6054749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204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Интегрированный урок  на тему:  чтение, искусство, окружающий мир </vt:lpstr>
      <vt:lpstr>Первый период – снеготаяние</vt:lpstr>
      <vt:lpstr>Второй период – оживление весны</vt:lpstr>
      <vt:lpstr>Третий период – разгар весны</vt:lpstr>
      <vt:lpstr>Третий период – разгар весны</vt:lpstr>
      <vt:lpstr>Четвёртый период – предлетье</vt:lpstr>
      <vt:lpstr>Алексей Кондратьевич Саврасов   «Грачи прилетели»</vt:lpstr>
      <vt:lpstr>Исаак Ильич Левитан «Март». </vt:lpstr>
      <vt:lpstr>Исаак Ильич Левитан    «Весна. Большая вода» 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63</cp:revision>
  <dcterms:created xsi:type="dcterms:W3CDTF">2011-11-03T09:52:22Z</dcterms:created>
  <dcterms:modified xsi:type="dcterms:W3CDTF">2015-06-21T01:35:08Z</dcterms:modified>
</cp:coreProperties>
</file>