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835C4-8530-4306-9696-55F68652292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0131-4471-41CC-BBBF-49BC8366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1;&#1091;&#1083;&#1072;&#1090;%20&#1054;&#1082;&#1091;&#1076;&#1078;&#1072;&#1074;&#1072;%20-%20&#1050;&#1086;&#1088;&#1086;&#1083;&#1100;%20%20(audiopoisk.com)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file:///G:\vladimir_vysotskiy_-_on_ne_vernulsya_iz_boya_(zaycev.net)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.&#1042;&#1099;&#1089;&#1086;&#1094;&#1082;&#1080;&#1081;%20-%20&#1042;&#1099;&#1089;&#1086;&#1094;&#1082;&#1080;&#1081;%20&#1085;&#1072;%20&#1073;&#1088;&#1072;&#1090;&#1089;&#1082;&#1080;&#1093;%20&#1084;&#1086;&#1075;&#1080;&#1083;&#1072;&#1093;%20%20(audiopoisk.com)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. О. Богомолов; предисл. И. Дедкова; рис. И. Година. переизд. М. Детская литература, 1985. 125, 3 с ил. (Школьная библиотека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332656"/>
            <a:ext cx="4608512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92280" y="5103674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Хоронжук Э.В.</a:t>
            </a:r>
          </a:p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42 гимназия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4408" y="6453336"/>
            <a:ext cx="72008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Булат Окуджава - Корол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76368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Трифонович</a:t>
            </a:r>
            <a:r>
              <a:rPr lang="ru-RU" dirty="0" smtClean="0"/>
              <a:t> Твардовский</a:t>
            </a:r>
            <a:endParaRPr lang="ru-RU" dirty="0"/>
          </a:p>
        </p:txBody>
      </p:sp>
      <p:pic>
        <p:nvPicPr>
          <p:cNvPr id="1026" name="Picture 2" descr="александра твардовског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908720"/>
            <a:ext cx="3810000" cy="574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«Священная война»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4766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Все лучшее, что создано о войне на войне.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1967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«Поэзия моя – ты из окопа»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162880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Стихи, написанные не профессионалами, а участниками войны, - среди них были и пулеметчики, и летчики, и партизаны…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«Мы очевидцы»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321297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Авторы стихов – свидетели войны, те, кто пережил блокаду, оккупацию, испытал голод, гибель близких. Стихи тех, чьё детство прошло в суровых условиях.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9411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«В пятидесятых рождены»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530120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Стихи поэтов послевоенного поколения, которые знают войну лишь по фильмам, книгам.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92696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Стихи о войне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Семенович Высоцкий</a:t>
            </a:r>
            <a:endParaRPr lang="ru-RU" dirty="0"/>
          </a:p>
        </p:txBody>
      </p:sp>
      <p:pic>
        <p:nvPicPr>
          <p:cNvPr id="2050" name="Picture 2" descr="Сборник произведений (Владимир Семенович Высоцкий и др. - Consultant.ac - Консультант Плюс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124744"/>
            <a:ext cx="7629872" cy="532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ladimir_vysotskiy_-_on_ne_vernulsya_iz_boya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4283968" y="332656"/>
            <a:ext cx="304800" cy="304800"/>
          </a:xfrm>
          <a:prstGeom prst="rect">
            <a:avLst/>
          </a:prstGeom>
        </p:spPr>
      </p:pic>
      <p:pic>
        <p:nvPicPr>
          <p:cNvPr id="18434" name="Picture 2" descr="Презентация_Это моя война!.wmv свежие фильмы про войну 1941-1945 фильмы про войну свежие - Оружие как оно есть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560" y="188640"/>
            <a:ext cx="2520280" cy="2592288"/>
          </a:xfrm>
          <a:prstGeom prst="rect">
            <a:avLst/>
          </a:prstGeom>
          <a:noFill/>
        </p:spPr>
      </p:pic>
      <p:pic>
        <p:nvPicPr>
          <p:cNvPr id="18436" name="Picture 4" descr="Сценарий- План классного часа Вступительное слово; информационный блок &quot;Великая Отечественная Война на Кольском Севере&quot;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1196752"/>
            <a:ext cx="3168352" cy="2880320"/>
          </a:xfrm>
          <a:prstGeom prst="rect">
            <a:avLst/>
          </a:prstGeom>
          <a:noFill/>
        </p:spPr>
      </p:pic>
      <p:pic>
        <p:nvPicPr>
          <p:cNvPr id="18438" name="Picture 6" descr="DataLife Engine Версия для печати Великая Отечественная Война (137 фото)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08104" y="188640"/>
            <a:ext cx="3096344" cy="2736304"/>
          </a:xfrm>
          <a:prstGeom prst="rect">
            <a:avLst/>
          </a:prstGeom>
          <a:noFill/>
        </p:spPr>
      </p:pic>
      <p:pic>
        <p:nvPicPr>
          <p:cNvPr id="18440" name="Picture 8" descr="Государственные архивы РФ, хранящие фотодокументы о Великой Отечественной войне 1941-1945 гг. Сайт &quot;Победа. . 1941-1945&quot;.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3140968"/>
            <a:ext cx="2690614" cy="2520280"/>
          </a:xfrm>
          <a:prstGeom prst="rect">
            <a:avLst/>
          </a:prstGeom>
          <a:noFill/>
        </p:spPr>
      </p:pic>
      <p:pic>
        <p:nvPicPr>
          <p:cNvPr id="18442" name="Picture 10" descr="1340567106_78-8580 - Великая Отечественная война - Великая Отечественная война - Фотоальбомы - Военное кино онлайн, фильмы о вой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407696" y="2204864"/>
            <a:ext cx="2736304" cy="2479154"/>
          </a:xfrm>
          <a:prstGeom prst="rect">
            <a:avLst/>
          </a:prstGeom>
          <a:noFill/>
        </p:spPr>
      </p:pic>
      <p:pic>
        <p:nvPicPr>
          <p:cNvPr id="18444" name="Picture 12" descr="Фотография 659 - Фотохроника(Часть III) - Фотохроника - Фотоальбомы - Великая Отечественная война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627784" y="3933056"/>
            <a:ext cx="3359696" cy="2808312"/>
          </a:xfrm>
          <a:prstGeom prst="rect">
            <a:avLst/>
          </a:prstGeom>
          <a:noFill/>
        </p:spPr>
      </p:pic>
      <p:pic>
        <p:nvPicPr>
          <p:cNvPr id="18446" name="Picture 14" descr="Viktor Savelyev VK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012160" y="4437112"/>
            <a:ext cx="2885356" cy="22322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184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5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5" decel="100000"/>
                                        <p:tgtEl>
                                          <p:spTgt spid="184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5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5" decel="100000"/>
                                        <p:tgtEl>
                                          <p:spTgt spid="184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5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5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25" decel="100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25" decel="100000"/>
                                        <p:tgtEl>
                                          <p:spTgt spid="18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25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25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25" decel="100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25" decel="100000"/>
                                        <p:tgtEl>
                                          <p:spTgt spid="184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25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25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925" decel="100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925" decel="100000"/>
                                        <p:tgtEl>
                                          <p:spTgt spid="18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925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925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.Высоцкий - Высоцкий на братских могилах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323528" y="260648"/>
            <a:ext cx="304800" cy="304800"/>
          </a:xfrm>
          <a:prstGeom prst="rect">
            <a:avLst/>
          </a:prstGeom>
        </p:spPr>
      </p:pic>
      <p:pic>
        <p:nvPicPr>
          <p:cNvPr id="1026" name="Picture 2" descr="Стихотворения о Великой Отечественной войне Стр.2 :: Поэзия :: Дамский клуб LADY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88640"/>
            <a:ext cx="3600400" cy="2448272"/>
          </a:xfrm>
          <a:prstGeom prst="rect">
            <a:avLst/>
          </a:prstGeom>
          <a:noFill/>
        </p:spPr>
      </p:pic>
      <p:pic>
        <p:nvPicPr>
          <p:cNvPr id="1028" name="Picture 4" descr="Стихи к празднику Победы, написанные современными поэтами. . Как мало этих стихов! . Забав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980728"/>
            <a:ext cx="3016796" cy="2448272"/>
          </a:xfrm>
          <a:prstGeom prst="rect">
            <a:avLst/>
          </a:prstGeom>
          <a:noFill/>
        </p:spPr>
      </p:pic>
      <p:pic>
        <p:nvPicPr>
          <p:cNvPr id="1030" name="Picture 6" descr="Все события за день Новостной портал Добрущины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52120" y="0"/>
            <a:ext cx="2520280" cy="2232248"/>
          </a:xfrm>
          <a:prstGeom prst="rect">
            <a:avLst/>
          </a:prstGeom>
          <a:noFill/>
        </p:spPr>
      </p:pic>
      <p:pic>
        <p:nvPicPr>
          <p:cNvPr id="1032" name="Picture 8" descr="Стена ВКонтакте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23720" y="1556792"/>
            <a:ext cx="2520280" cy="1944216"/>
          </a:xfrm>
          <a:prstGeom prst="rect">
            <a:avLst/>
          </a:prstGeom>
          <a:noFill/>
        </p:spPr>
      </p:pic>
      <p:pic>
        <p:nvPicPr>
          <p:cNvPr id="1034" name="Picture 10" descr="9 мая в дневнике у черта на рогах.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2132856"/>
            <a:ext cx="2952328" cy="2520280"/>
          </a:xfrm>
          <a:prstGeom prst="rect">
            <a:avLst/>
          </a:prstGeom>
          <a:noFill/>
        </p:spPr>
      </p:pic>
      <p:pic>
        <p:nvPicPr>
          <p:cNvPr id="1036" name="Picture 12" descr="Окрестности Петербурга: Книга Памяти Второй мировой войны. . 1939-1945 = Книга Памяти. . Памятники Второй Мировой войны 1939-19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499992" y="2708920"/>
            <a:ext cx="4104456" cy="3024336"/>
          </a:xfrm>
          <a:prstGeom prst="rect">
            <a:avLst/>
          </a:prstGeom>
          <a:noFill/>
        </p:spPr>
      </p:pic>
      <p:pic>
        <p:nvPicPr>
          <p:cNvPr id="1038" name="Picture 14" descr="Reviewdetector Юбилейный конкурс!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7544" y="3761656"/>
            <a:ext cx="525742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Булат Шалвович Окуджава</a:t>
            </a:r>
            <a:endParaRPr lang="ru-RU" dirty="0"/>
          </a:p>
        </p:txBody>
      </p:sp>
      <p:pic>
        <p:nvPicPr>
          <p:cNvPr id="21506" name="Picture 2" descr="Реферат на тему булат окуджав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1196752"/>
            <a:ext cx="367240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интажная ламповая аппаратура 40-х - 50-х годов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268760"/>
            <a:ext cx="4968552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РАДИОЛА</a:t>
            </a:r>
            <a:endParaRPr lang="ru-RU" sz="4800" dirty="0"/>
          </a:p>
        </p:txBody>
      </p:sp>
      <p:pic>
        <p:nvPicPr>
          <p:cNvPr id="20484" name="Picture 4" descr="Реставрация радиолы - Как лечить боль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62425" y="1484784"/>
            <a:ext cx="498157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мессершмитты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9458" name="Picture 2" descr="Обои небо, пара, самолёты, мессершмитты bf.109 картинки на рабочий стол, раздел авиация - скачат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412776"/>
            <a:ext cx="698477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7|0.8|0.8|0.7|0.9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132</Words>
  <Application>Microsoft Office PowerPoint</Application>
  <PresentationFormat>Экран (4:3)</PresentationFormat>
  <Paragraphs>19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Владимир Семенович Высоцкий</vt:lpstr>
      <vt:lpstr>Слайд 5</vt:lpstr>
      <vt:lpstr>Слайд 6</vt:lpstr>
      <vt:lpstr>Булат Шалвович Окуджава</vt:lpstr>
      <vt:lpstr>Слайд 8</vt:lpstr>
      <vt:lpstr>«мессершмитты» </vt:lpstr>
      <vt:lpstr>Слайд 10</vt:lpstr>
      <vt:lpstr>Александр Трифонович Твардовский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2015-05-07T21:14:59Z</dcterms:created>
  <dcterms:modified xsi:type="dcterms:W3CDTF">2015-05-20T21:02:33Z</dcterms:modified>
</cp:coreProperties>
</file>