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1" r:id="rId4"/>
    <p:sldId id="271" r:id="rId5"/>
    <p:sldId id="256" r:id="rId6"/>
    <p:sldId id="262" r:id="rId7"/>
    <p:sldId id="263" r:id="rId8"/>
    <p:sldId id="264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613" autoAdjust="0"/>
  </p:normalViewPr>
  <p:slideViewPr>
    <p:cSldViewPr>
      <p:cViewPr varScale="1">
        <p:scale>
          <a:sx n="74" d="100"/>
          <a:sy n="74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7896F-AC86-42F8-B17F-01837533C94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E040-71FB-47D0-A9E3-4F482E685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A33A-83CC-4368-80DC-60FA831AA066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E1FE-9D1E-4EBD-8870-847F4E3BD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Gos._simf._orkestr_SSSR,_dir._Evgeniy_Svetlanov-P._I._CHaykovskiy._Simfoniya_&#8470;_4._Soch._36._F-moll._III.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71330" y="285728"/>
            <a:ext cx="8561639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литературного чтения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класс   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5357826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Выполнила: учитель начальных классов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Покшиванова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Лариса Валентиновна                      ГБОУ СОШ д. Екатериновка.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642918"/>
            <a:ext cx="6381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Контрольный вопрос урока?</a:t>
            </a:r>
            <a:endParaRPr lang="fr-F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500306"/>
            <a:ext cx="977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Какие чувства возникли после работы над стихотворением Сергея Есенина «Берёза?»</a:t>
            </a:r>
            <a:endParaRPr lang="fr-F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660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мы узнали о Есенине, как о человеке?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357166"/>
            <a:ext cx="8858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    </a:t>
            </a:r>
            <a:r>
              <a:rPr lang="ru-RU" sz="5400" b="1" dirty="0" smtClean="0">
                <a:latin typeface="Arial" pitchFamily="34" charset="0"/>
                <a:ea typeface="Times New Roman" pitchFamily="18" charset="0"/>
              </a:rPr>
              <a:t>Домашнее задание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794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Выучить наизусть стихотворение С.Есенина «Берёза»</a:t>
            </a:r>
            <a:endParaRPr lang="fr-FR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5720" y="0"/>
            <a:ext cx="827951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Используемая литература.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С.И.Ожегов, Н.Ю.Шведова. Толковый словарь русского языка. М., 2002.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М.И.Оморокова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. Совершенствование чтения младших школьников. М., 2001.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С.В.Кутявина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Е.С.Гостимская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. Поурочные разработки по литературному чтению. М., 2007.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Л.Ф.Климанова.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«Литературное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 чтение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».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2 класс. М.,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</a:rPr>
              <a:t>2011.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Горизонтальный свиток 4"/>
          <p:cNvSpPr/>
          <p:nvPr/>
        </p:nvSpPr>
        <p:spPr>
          <a:xfrm>
            <a:off x="357158" y="357166"/>
            <a:ext cx="8215370" cy="2428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Тема урока: « С.А. Есенин «Берёза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074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478634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428992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44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290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5036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07167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36338"/>
            <a:ext cx="670800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spc="0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.</a:t>
            </a:r>
            <a:endParaRPr lang="ru-RU" sz="4400" b="1" cap="all" spc="0" dirty="0">
              <a:ln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632" y="2136338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85783" y="2136338"/>
            <a:ext cx="61436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красавица стоит на поляне,              В зелёной кофточке, в белом сарафане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6143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11486" y="2967335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564357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1"/>
                </a:solidFill>
              </a:rPr>
              <a:t>(БЕРЁЗА)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16" name="Рисунок 15" descr="64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643050"/>
            <a:ext cx="3357554" cy="50815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9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689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582884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Кисть -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1) пучок нитей, служащих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для украшения чего-либо.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Бахрома –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тесьма для обшивки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чего-нибудь с рядом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свободно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свисающих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нитей,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также ряд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таких свисающих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 нитей, кистей.    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     </a:t>
            </a:r>
            <a:endParaRPr kumimoji="0" lang="ru-RU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Кайма –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полоса по краю какого-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либо предмета, ткани 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т.п.,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отличающаяся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цветом, узором,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материалом. </a:t>
            </a:r>
            <a:endParaRPr lang="ru-RU" sz="2000" i="1" u="sng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200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Заря –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яркое освещение горизонта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перед восходом  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</a:rPr>
              <a:t>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 после захода солнца.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	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1190" y="3857628"/>
            <a:ext cx="345281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1214422"/>
            <a:ext cx="324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8642" y="357166"/>
            <a:ext cx="6966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С.А.ЕСЕНИН. «БЕРЁЗА»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6819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1714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642966"/>
            <a:ext cx="5173019" cy="86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Белая береза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Под моим окном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Принакрылась снегом,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Точно серебром.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На пушистых ветках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Снежною каймой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Распустились кисти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Белой бахромой.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И стоит береза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В сонной тишине,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И горят снежинки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В золотом огне.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   А заря, лениво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   Обходя кругом,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   Обсыпает ветки</a:t>
            </a:r>
            <a:endParaRPr lang="ru-RU" sz="24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                  Новым серебром.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3311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9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9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9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9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9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9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9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3000372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6357958"/>
            <a:ext cx="407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785794"/>
            <a:ext cx="6116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П.И. Чайковский «Симфония № 4</a:t>
            </a:r>
            <a:r>
              <a:rPr lang="ru-RU" dirty="0" smtClean="0"/>
              <a:t>»</a:t>
            </a:r>
            <a:endParaRPr lang="fr-FR" dirty="0"/>
          </a:p>
        </p:txBody>
      </p:sp>
      <p:pic>
        <p:nvPicPr>
          <p:cNvPr id="13" name="Рисунок 12" descr="85284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1500174"/>
            <a:ext cx="5286412" cy="5143536"/>
          </a:xfrm>
          <a:prstGeom prst="rect">
            <a:avLst/>
          </a:prstGeom>
        </p:spPr>
      </p:pic>
      <p:pic>
        <p:nvPicPr>
          <p:cNvPr id="14" name="Gos._simf._orkestr_SSSR,_dir._Evgeniy_Svetlanov-P._I._CHaykovskiy._Simfoniya_№_4._Soch._36._F-moll._III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7153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6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7224" y="142852"/>
            <a:ext cx="7680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ФИЗКУЛЬТМИНУТКА для глаз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463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1334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85926"/>
            <a:ext cx="5214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fr-FR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582341"/>
            <a:ext cx="4572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В </a:t>
            </a:r>
            <a:r>
              <a:rPr lang="ru-RU" sz="2000" b="1" dirty="0" smtClean="0"/>
              <a:t>руки вы снежки возьмите, </a:t>
            </a:r>
            <a:br>
              <a:rPr lang="ru-RU" sz="2000" b="1" dirty="0" smtClean="0"/>
            </a:br>
            <a:r>
              <a:rPr lang="ru-RU" sz="2000" b="1" dirty="0" smtClean="0"/>
              <a:t>И на них вы посмотрите. </a:t>
            </a:r>
            <a:br>
              <a:rPr lang="ru-RU" sz="2000" b="1" dirty="0" smtClean="0"/>
            </a:br>
            <a:r>
              <a:rPr lang="ru-RU" sz="2000" b="1" dirty="0" smtClean="0"/>
              <a:t>А теперь их поднимите </a:t>
            </a:r>
            <a:br>
              <a:rPr lang="ru-RU" sz="2000" b="1" dirty="0" smtClean="0"/>
            </a:br>
            <a:r>
              <a:rPr lang="ru-RU" sz="2000" b="1" dirty="0" smtClean="0"/>
              <a:t>Вверх, на них вы посмотрите. </a:t>
            </a:r>
            <a:br>
              <a:rPr lang="ru-RU" sz="2000" b="1" dirty="0" smtClean="0"/>
            </a:br>
            <a:r>
              <a:rPr lang="ru-RU" sz="2000" b="1" dirty="0" smtClean="0"/>
              <a:t>Вниз снежки вы опустите, </a:t>
            </a:r>
            <a:br>
              <a:rPr lang="ru-RU" sz="2000" b="1" dirty="0" smtClean="0"/>
            </a:br>
            <a:r>
              <a:rPr lang="ru-RU" sz="2000" b="1" dirty="0" smtClean="0"/>
              <a:t>И опять на них взгляните. </a:t>
            </a:r>
            <a:br>
              <a:rPr lang="ru-RU" sz="2000" b="1" dirty="0" smtClean="0"/>
            </a:br>
            <a:r>
              <a:rPr lang="ru-RU" sz="2000" b="1" dirty="0" smtClean="0"/>
              <a:t>Снежок вправо, </a:t>
            </a:r>
            <a:br>
              <a:rPr lang="ru-RU" sz="2000" b="1" dirty="0" smtClean="0"/>
            </a:br>
            <a:r>
              <a:rPr lang="ru-RU" sz="2000" b="1" dirty="0" smtClean="0"/>
              <a:t>Снежок влево. </a:t>
            </a:r>
            <a:br>
              <a:rPr lang="ru-RU" sz="2000" b="1" dirty="0" smtClean="0"/>
            </a:br>
            <a:r>
              <a:rPr lang="ru-RU" sz="2000" b="1" dirty="0" smtClean="0"/>
              <a:t>"Нарисуйте” круг умело. </a:t>
            </a:r>
            <a:br>
              <a:rPr lang="ru-RU" sz="2000" b="1" dirty="0" smtClean="0"/>
            </a:br>
            <a:r>
              <a:rPr lang="ru-RU" sz="2000" b="1" dirty="0" smtClean="0"/>
              <a:t>Снежок близко, вот вдали, </a:t>
            </a:r>
            <a:br>
              <a:rPr lang="ru-RU" sz="2000" b="1" dirty="0" smtClean="0"/>
            </a:br>
            <a:r>
              <a:rPr lang="ru-RU" sz="2000" b="1" dirty="0" smtClean="0"/>
              <a:t>Ты внимательно смотри. </a:t>
            </a:r>
            <a:br>
              <a:rPr lang="ru-RU" sz="2000" b="1" dirty="0" smtClean="0"/>
            </a:br>
            <a:r>
              <a:rPr lang="ru-RU" sz="2000" b="1" dirty="0" smtClean="0"/>
              <a:t>Вот такой у нас снежок, </a:t>
            </a:r>
            <a:br>
              <a:rPr lang="ru-RU" sz="2000" b="1" dirty="0" smtClean="0"/>
            </a:br>
            <a:r>
              <a:rPr lang="ru-RU" sz="2000" b="1" dirty="0" smtClean="0"/>
              <a:t>Улыбнись ему, дружок.</a:t>
            </a:r>
            <a:endParaRPr lang="fr-FR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7745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64633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u="sng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0"/>
            <a:ext cx="8090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И.И. Левитан «Берёзовая роща»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2"/>
            <a:ext cx="7215238" cy="54292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И.Э. Грабарь «Февральская лазурь»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1847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100_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142984"/>
            <a:ext cx="6286543" cy="52149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338</Words>
  <Application>Microsoft Office PowerPoint</Application>
  <PresentationFormat>Экран (4:3)</PresentationFormat>
  <Paragraphs>122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2010-07-07T16:12:30Z</dcterms:created>
  <dcterms:modified xsi:type="dcterms:W3CDTF">2013-02-04T19:54:44Z</dcterms:modified>
</cp:coreProperties>
</file>