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57" r:id="rId3"/>
    <p:sldId id="258" r:id="rId4"/>
    <p:sldId id="256" r:id="rId5"/>
    <p:sldId id="259" r:id="rId6"/>
    <p:sldId id="260" r:id="rId7"/>
    <p:sldId id="269" r:id="rId8"/>
    <p:sldId id="261" r:id="rId9"/>
    <p:sldId id="262" r:id="rId10"/>
    <p:sldId id="273" r:id="rId11"/>
    <p:sldId id="264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6" autoAdjust="0"/>
    <p:restoredTop sz="94660"/>
  </p:normalViewPr>
  <p:slideViewPr>
    <p:cSldViewPr>
      <p:cViewPr>
        <p:scale>
          <a:sx n="66" d="100"/>
          <a:sy n="66" d="100"/>
        </p:scale>
        <p:origin x="-7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916F-281E-4938-99B4-B42EB048B646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7843-18CF-48B8-AC89-F6832076A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916F-281E-4938-99B4-B42EB048B646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7843-18CF-48B8-AC89-F6832076A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916F-281E-4938-99B4-B42EB048B646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7843-18CF-48B8-AC89-F6832076A4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916F-281E-4938-99B4-B42EB048B646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7843-18CF-48B8-AC89-F6832076A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916F-281E-4938-99B4-B42EB048B646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7843-18CF-48B8-AC89-F6832076A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916F-281E-4938-99B4-B42EB048B646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7843-18CF-48B8-AC89-F6832076A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916F-281E-4938-99B4-B42EB048B646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7843-18CF-48B8-AC89-F6832076A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916F-281E-4938-99B4-B42EB048B646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7843-18CF-48B8-AC89-F6832076A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916F-281E-4938-99B4-B42EB048B646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7843-18CF-48B8-AC89-F6832076A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916F-281E-4938-99B4-B42EB048B646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7843-18CF-48B8-AC89-F6832076A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916F-281E-4938-99B4-B42EB048B646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7843-18CF-48B8-AC89-F6832076A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2E916F-281E-4938-99B4-B42EB048B646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EA7843-18CF-48B8-AC89-F6832076A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1;&#1042;_&#1086;&#1090;&#1082;&#1088;&#1099;&#1090;&#1099;&#1081;%20&#1091;&#1088;&#1086;&#1082;\Classics-Pol_-Moria---V-Mire-Zhivotnyh(muzofon.com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1;&#1042;_&#1086;&#1090;&#1082;&#1088;&#1099;&#1090;&#1099;&#1081;%20&#1091;&#1088;&#1086;&#1082;\&#1058;&#1086;&#1083;&#1089;&#1090;&#1086;&#1081;%20&#1051;&#1077;&#1074;%20-%2007_&#1047;&#1072;&#1081;&#1094;&#1099;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071678"/>
            <a:ext cx="5643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Литературное чтение</a:t>
            </a:r>
          </a:p>
          <a:p>
            <a:pPr algn="ctr"/>
            <a:r>
              <a:rPr lang="ru-RU" sz="2800" dirty="0" smtClean="0"/>
              <a:t>УМК «Гармония»</a:t>
            </a:r>
          </a:p>
          <a:p>
            <a:pPr algn="ctr"/>
            <a:r>
              <a:rPr lang="ru-RU" sz="2800" dirty="0" smtClean="0"/>
              <a:t>2 класс</a:t>
            </a:r>
          </a:p>
          <a:p>
            <a:pPr algn="ctr"/>
            <a:r>
              <a:rPr lang="ru-RU" sz="2800" dirty="0" smtClean="0"/>
              <a:t>Тема: Л.Н. Толстой, «Зайцы»; </a:t>
            </a:r>
          </a:p>
          <a:p>
            <a:pPr algn="ctr"/>
            <a:r>
              <a:rPr lang="ru-RU" sz="2800" dirty="0" smtClean="0"/>
              <a:t>                Н.М. Рубцов «Про зайца»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5286388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Учитель начальных классов: </a:t>
            </a:r>
            <a:r>
              <a:rPr lang="ru-RU" sz="2000" dirty="0" err="1" smtClean="0"/>
              <a:t>Лабзовская</a:t>
            </a:r>
            <a:r>
              <a:rPr lang="ru-RU" sz="2000" dirty="0" smtClean="0"/>
              <a:t> Л.В.</a:t>
            </a:r>
          </a:p>
          <a:p>
            <a:r>
              <a:rPr lang="ru-RU" sz="2000" dirty="0" smtClean="0"/>
              <a:t>ГБОУ школа №536 им. Т.И. Гончаровой</a:t>
            </a:r>
          </a:p>
          <a:p>
            <a:r>
              <a:rPr lang="ru-RU" sz="2000" dirty="0" smtClean="0"/>
              <a:t>Московского района Санкт-Петербурга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sun0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1476375" cy="1419225"/>
          </a:xfrm>
          <a:prstGeom prst="rect">
            <a:avLst/>
          </a:prstGeom>
          <a:noFill/>
        </p:spPr>
      </p:pic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188913"/>
            <a:ext cx="2268538" cy="1773237"/>
          </a:xfrm>
          <a:prstGeom prst="cloudCallout">
            <a:avLst>
              <a:gd name="adj1" fmla="val -44611"/>
              <a:gd name="adj2" fmla="val 329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2339975" y="0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</a:rPr>
              <a:t>Будь здоров!</a:t>
            </a:r>
          </a:p>
        </p:txBody>
      </p:sp>
      <p:pic>
        <p:nvPicPr>
          <p:cNvPr id="2082" name="Picture 34" descr="Рисунок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644900"/>
            <a:ext cx="1223963" cy="1219200"/>
          </a:xfrm>
          <a:prstGeom prst="rect">
            <a:avLst/>
          </a:prstGeom>
          <a:noFill/>
        </p:spPr>
      </p:pic>
      <p:pic>
        <p:nvPicPr>
          <p:cNvPr id="2083" name="Picture 35" descr="Рисунок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4149725"/>
            <a:ext cx="1428750" cy="1266825"/>
          </a:xfrm>
          <a:prstGeom prst="rect">
            <a:avLst/>
          </a:prstGeom>
          <a:noFill/>
        </p:spPr>
      </p:pic>
      <p:pic>
        <p:nvPicPr>
          <p:cNvPr id="2084" name="Picture 36" descr="Рисунок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3357563"/>
            <a:ext cx="1731963" cy="1731962"/>
          </a:xfrm>
          <a:prstGeom prst="rect">
            <a:avLst/>
          </a:prstGeom>
          <a:noFill/>
        </p:spPr>
      </p:pic>
      <p:pic>
        <p:nvPicPr>
          <p:cNvPr id="2085" name="Picture 37" descr="Рисунок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149725"/>
            <a:ext cx="1382713" cy="1690688"/>
          </a:xfrm>
          <a:prstGeom prst="rect">
            <a:avLst/>
          </a:prstGeom>
          <a:noFill/>
        </p:spPr>
      </p:pic>
      <p:pic>
        <p:nvPicPr>
          <p:cNvPr id="2086" name="Picture 38" descr="Рисунок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4149725"/>
            <a:ext cx="1524000" cy="1993900"/>
          </a:xfrm>
          <a:prstGeom prst="rect">
            <a:avLst/>
          </a:prstGeom>
          <a:noFill/>
        </p:spPr>
      </p:pic>
      <p:pic>
        <p:nvPicPr>
          <p:cNvPr id="2087" name="Picture 39" descr="Рисунок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3716338"/>
            <a:ext cx="1382713" cy="1690687"/>
          </a:xfrm>
          <a:prstGeom prst="rect">
            <a:avLst/>
          </a:prstGeom>
          <a:noFill/>
        </p:spPr>
      </p:pic>
      <p:pic>
        <p:nvPicPr>
          <p:cNvPr id="2088" name="Picture 40" descr="Рисунок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3789363"/>
            <a:ext cx="1731963" cy="1731962"/>
          </a:xfrm>
          <a:prstGeom prst="rect">
            <a:avLst/>
          </a:prstGeom>
          <a:noFill/>
        </p:spPr>
      </p:pic>
      <p:pic>
        <p:nvPicPr>
          <p:cNvPr id="2089" name="Picture 41" descr="Рисунок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0425" y="3429000"/>
            <a:ext cx="1524000" cy="1993900"/>
          </a:xfrm>
          <a:prstGeom prst="rect">
            <a:avLst/>
          </a:prstGeom>
          <a:noFill/>
        </p:spPr>
      </p:pic>
      <p:pic>
        <p:nvPicPr>
          <p:cNvPr id="16" name="Classics-Pol_-Moria---V-Mire-Zhivotnyh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553448" y="626744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C 0.05 -0.05533 0.7059 -0.06598 0.78698 -0.01273 C 0.86805 0.04051 0.61823 0.31574 0.48698 0.31898 C 0.35573 0.32245 -0.05 0.05532 2.22222E-6 3.33333E-6 Z " pathEditMode="relative" rAng="0" ptsTypes="aaaa">
                                      <p:cBhvr>
                                        <p:cTn id="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0.00162 L 0.80122 0.0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537 C 0.00521 0.05046 0.00607 0.04745 0.00677 0.04421 C 0.00712 0.04259 0.00798 0.03958 0.00798 0.03982 C 0.00955 0.02732 0.01215 0.00694 0.01753 -0.00324 C 0.01788 -0.00648 0.01788 -0.00995 0.01875 -0.01296 C 0.01927 -0.01481 0.02066 -0.01574 0.02118 -0.01759 C 0.02552 -0.03518 0.01909 -0.0206 0.02465 -0.03194 C 0.025 -0.03449 0.02517 -0.03727 0.02587 -0.03981 C 0.02639 -0.04167 0.02777 -0.04282 0.0283 -0.04468 C 0.03142 -0.05556 0.03298 -0.06481 0.03784 -0.07477 C 0.03941 -0.08194 0.04062 -0.08773 0.04375 -0.09398 C 0.04583 -0.10208 0.04722 -0.11065 0.05087 -0.11759 C 0.05382 -0.12917 0.05642 -0.14097 0.06163 -0.15116 C 0.0625 -0.1544 0.06267 -0.15787 0.06389 -0.16042 C 0.06527 -0.16366 0.06875 -0.16991 0.06875 -0.16968 C 0.07048 -0.17662 0.07291 -0.18333 0.07587 -0.18912 C 0.07743 -0.19676 0.08038 -0.20278 0.08298 -0.20972 C 0.08559 -0.21643 0.08646 -0.22292 0.09132 -0.22708 C 0.0967 -0.23773 0.10087 -0.25185 0.1092 -0.2588 C 0.1118 -0.26944 0.10833 -0.25833 0.11389 -0.2669 C 0.11857 -0.27407 0.12135 -0.28449 0.1283 -0.2875 C 0.13142 -0.29375 0.13472 -0.29699 0.13889 -0.30185 C 0.14392 -0.30787 0.14774 -0.31435 0.1533 -0.31921 C 0.15607 -0.32546 0.16111 -0.33125 0.16632 -0.33356 C 0.16909 -0.33889 0.17118 -0.34097 0.17587 -0.34306 C 0.18333 -0.35718 0.17326 -0.33981 0.18177 -0.34931 C 0.18281 -0.35046 0.18281 -0.35301 0.1842 -0.35417 C 0.18524 -0.35532 0.18663 -0.35486 0.18784 -0.35579 C 0.19409 -0.36042 0.19878 -0.36713 0.20555 -0.36991 C 0.20955 -0.37361 0.21267 -0.37407 0.21736 -0.37639 C 0.23177 -0.3838 0.24357 -0.3912 0.2592 -0.39375 C 0.26927 -0.39815 0.28003 -0.39398 0.2901 -0.39861 C 0.53837 -0.39653 0.41163 -0.40393 0.49357 -0.39375 C 0.50364 -0.39028 0.51458 -0.38935 0.52448 -0.3875 C 0.53593 -0.38241 0.54965 -0.38125 0.56163 -0.37963 C 0.5809 -0.37292 0.60139 -0.36921 0.62118 -0.36528 C 0.62361 -0.36412 0.62569 -0.36157 0.6283 -0.36042 C 0.63489 -0.35741 0.64427 -0.35648 0.65087 -0.35417 C 0.65972 -0.35116 0.66823 -0.34768 0.67708 -0.34468 C 0.68264 -0.33958 0.68889 -0.33866 0.69496 -0.33518 C 0.70052 -0.33218 0.70451 -0.32639 0.71041 -0.32407 C 0.71493 -0.31991 0.71979 -0.31759 0.72465 -0.31435 C 0.72899 -0.31157 0.73055 -0.30694 0.73541 -0.30486 C 0.7408 -0.29768 0.74896 -0.29444 0.75555 -0.28912 C 0.76059 -0.28495 0.76441 -0.28056 0.76996 -0.27801 C 0.7743 -0.27199 0.77864 -0.26643 0.78298 -0.26042 C 0.78541 -0.25139 0.78246 -0.26018 0.78784 -0.25093 C 0.78958 -0.24792 0.79236 -0.24143 0.79236 -0.2412 C 0.79531 -0.22685 0.79166 -0.24282 0.79618 -0.23032 C 0.79843 -0.22384 0.79896 -0.21736 0.80208 -0.21134 C 0.80243 -0.20926 0.80295 -0.20694 0.80312 -0.20486 C 0.80382 -0.20162 0.80399 -0.19838 0.80451 -0.19537 C 0.80486 -0.19213 0.80677 -0.18588 0.80677 -0.18565 C 0.80833 -0.17153 0.80712 -0.17824 0.81041 -0.16528 C 0.81111 -0.16204 0.81284 -0.15602 0.81284 -0.15602 C 0.81597 -0.09954 0.82239 -0.0331 0.80312 0.02037 C 0.80121 0.0338 0.79548 0.04607 0.79132 0.05857 C 0.78871 0.0662 0.78784 0.07176 0.7842 0.07917 C 0.78125 0.09097 0.78541 0.07662 0.77934 0.08843 C 0.77482 0.09815 0.77534 0.10463 0.76857 0.11412 C 0.76718 0.12037 0.76562 0.12315 0.76163 0.12685 C 0.75052 0.14838 0.73715 0.16435 0.72118 0.17917 C 0.72083 0.18079 0.72083 0.18264 0.71979 0.18403 C 0.71909 0.18519 0.71736 0.18472 0.71632 0.18565 C 0.70399 0.19468 0.71371 0.18935 0.70555 0.19306 C 0.69826 0.20046 0.68819 0.20579 0.67951 0.20926 C 0.67448 0.21319 0.66944 0.21528 0.66389 0.21736 C 0.65347 0.22153 0.64392 0.22639 0.63298 0.22847 C 0.61771 0.23565 0.60017 0.23634 0.5842 0.23958 C 0.56979 0.24583 0.55139 0.2463 0.53646 0.24699 C 0.52934 0.25023 0.52205 0.24907 0.5151 0.25232 C 0.33038 0.25 0.41284 0.25671 0.34496 0.24699 C 0.3375 0.24421 0.33003 0.24329 0.32222 0.24259 C 0.31371 0.23912 0.30503 0.23634 0.29618 0.23472 C 0.28593 0.22801 0.27413 0.22407 0.26284 0.22199 C 0.25225 0.21736 0.24062 0.21667 0.23055 0.2125 C 0.225 0.20741 0.21927 0.20833 0.21267 0.20625 C 0.19253 0.19931 0.17291 0.18796 0.15208 0.18403 C 0.15087 0.18357 0.14965 0.18264 0.14843 0.18241 C 0.14722 0.18148 0.14635 0.1794 0.14496 0.17917 C 0.13993 0.17616 0.13333 0.17593 0.1283 0.17269 C 0.11892 0.16597 0.11007 0.16042 0.09965 0.15694 C 0.09479 0.15232 0.08871 0.14907 0.08298 0.14745 C 0.07743 0.14213 0.07083 0.13982 0.0651 0.13472 C 0.06146 0.12708 0.05399 0.12153 0.04843 0.11551 C 0.04618 0.11343 0.04132 0.1088 0.04132 0.10903 C 0.03802 0.10301 0.03298 0.09792 0.0283 0.09352 C 0.02743 0.0919 0.02691 0.09005 0.02587 0.08843 C 0.02482 0.08727 0.02309 0.08704 0.02222 0.08519 C 0.02135 0.08426 0.02205 0.08171 0.02118 0.08079 C 0.02031 0.07963 0.01875 0.07986 0.01753 0.07917 C 0.01614 0.07824 0.0151 0.07708 0.01389 0.07593 C 0.01076 0.06944 0.01232 0.06736 0.00677 0.06482 C 0.00399 0.05718 0.00451 0.06088 0.00451 0.0537 Z " pathEditMode="relative" rAng="0" ptsTypes="ffffffffffffffffffffffffffffffffffffffffffffffffffffffffffffffffffffffffffffffffffffffffffffff">
                                      <p:cBhvr>
                                        <p:cTn id="17" dur="5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-0.1118 C 0.04861 -0.12662 0.04879 -0.14051 0.04236 -0.15301 C 0.04167 -0.1574 0.03924 -0.16805 0.03768 -0.17222 C 0.03646 -0.17569 0.03368 -0.17801 0.03282 -0.18171 C 0.03039 -0.1912 0.02518 -0.20301 0.01979 -0.21018 C 0.01736 -0.21967 0.01042 -0.23217 0.00313 -0.23564 C -0.00034 -0.24259 -0.00573 -0.24699 -0.01007 -0.25301 C -0.01649 -0.2618 -0.02378 -0.27014 -0.03142 -0.27685 C -0.03819 -0.29027 -0.02934 -0.275 -0.03732 -0.28333 C -0.04479 -0.2912 -0.03455 -0.28564 -0.0434 -0.28958 C -0.04791 -0.29375 -0.05277 -0.29583 -0.05764 -0.29907 C -0.06232 -0.30231 -0.06666 -0.30694 -0.07187 -0.30856 C -0.07396 -0.30926 -0.07604 -0.30949 -0.07795 -0.31018 C -0.08038 -0.31111 -0.08507 -0.31342 -0.08507 -0.31319 C -0.0908 -0.31875 -0.08906 -0.31828 -0.0993 -0.31828 C -0.12309 -0.31828 -0.14687 -0.31713 -0.17066 -0.31666 C -0.18455 -0.31551 -0.19583 -0.3125 -0.20885 -0.31018 C -0.2158 -0.30694 -0.2118 -0.30879 -0.22309 -0.30555 C -0.22899 -0.30393 -0.23524 -0.3 -0.24097 -0.29745 C -0.24218 -0.29699 -0.2434 -0.29652 -0.24461 -0.29606 C -0.24705 -0.29514 -0.2493 -0.29398 -0.25173 -0.29282 C -0.25416 -0.29166 -0.25885 -0.28958 -0.25885 -0.28935 C -0.26545 -0.28333 -0.25937 -0.28842 -0.27066 -0.28333 C -0.27309 -0.28217 -0.27795 -0.28009 -0.27795 -0.27986 C -0.28211 -0.27615 -0.28732 -0.27268 -0.29218 -0.2706 C -0.29566 -0.26574 -0.29809 -0.26319 -0.30295 -0.26111 C -0.30711 -0.25717 -0.31232 -0.25347 -0.31718 -0.25162 C -0.32205 -0.24768 -0.32656 -0.24421 -0.33142 -0.24189 C -0.33298 -0.23564 -0.33524 -0.23449 -0.33975 -0.2324 C -0.34062 -0.23078 -0.34114 -0.22916 -0.34218 -0.22777 C -0.34323 -0.22639 -0.34479 -0.22592 -0.34566 -0.22453 C -0.34652 -0.22314 -0.34618 -0.22106 -0.34687 -0.21967 C -0.34982 -0.21527 -0.36267 -0.19676 -0.36718 -0.19282 C -0.36875 -0.1868 -0.37396 -0.18055 -0.37795 -0.17685 C -0.38177 -0.1699 -0.38368 -0.16226 -0.38975 -0.15949 C -0.39323 -0.15277 -0.3993 -0.14166 -0.40521 -0.13889 C -0.40816 -0.1331 -0.41041 -0.1331 -0.41475 -0.12939 C -0.4151 -0.12777 -0.4151 -0.12569 -0.41597 -0.12453 C -0.41684 -0.12338 -0.4184 -0.12361 -0.41961 -0.12291 C -0.42222 -0.12129 -0.4243 -0.11875 -0.42673 -0.11666 C -0.43559 -0.10879 -0.44514 -0.1 -0.45521 -0.09606 C -0.4625 -0.08958 -0.47066 -0.08564 -0.47899 -0.08171 C -0.48142 -0.08055 -0.48628 -0.07847 -0.48628 -0.07824 C -0.49114 -0.07384 -0.49583 -0.07361 -0.50173 -0.07222 C -0.50295 -0.07176 -0.50416 -0.07129 -0.50538 -0.0706 C -0.50642 -0.06967 -0.50746 -0.06805 -0.50885 -0.06736 C -0.5158 -0.06319 -0.52517 -0.06203 -0.53298 -0.05949 C -0.54288 -0.05601 -0.55191 -0.05185 -0.56232 -0.05 C -0.57916 -0.04259 -0.59843 -0.04166 -0.61597 -0.04051 C -0.63472 -0.03217 -0.67743 -0.03865 -0.68732 -0.03889 C -0.70503 -0.04166 -0.71996 -0.04421 -0.73854 -0.04514 C -0.74409 -0.05 -0.75225 -0.05439 -0.75885 -0.05625 C -0.76371 -0.06088 -0.76979 -0.06342 -0.77552 -0.06574 C -0.77795 -0.06666 -0.78264 -0.06898 -0.78264 -0.06875 C -0.78507 -0.07222 -0.78784 -0.07476 -0.78975 -0.07847 C -0.79305 -0.08472 -0.79514 -0.09213 -0.80052 -0.09444 C -0.80191 -0.09976 -0.80399 -0.10393 -0.80642 -0.10856 C -0.80937 -0.12014 -0.80746 -0.11551 -0.81128 -0.12291 C -0.81163 -0.12453 -0.8118 -0.12615 -0.81232 -0.12777 C -0.81302 -0.12939 -0.81423 -0.13055 -0.81475 -0.1324 C -0.81788 -0.14467 -0.81892 -0.1581 -0.82187 -0.1706 C -0.82552 -0.22245 -0.82621 -0.30092 -0.78021 -0.32129 C -0.77396 -0.32708 -0.77066 -0.32662 -0.76232 -0.32777 C -0.75173 -0.33264 -0.73611 -0.3331 -0.72552 -0.33402 C -0.71389 -0.33356 -0.70173 -0.33333 -0.68975 -0.3324 C -0.68194 -0.33171 -0.67361 -0.32685 -0.66614 -0.32453 C -0.65052 -0.3199 -0.63646 -0.31412 -0.62066 -0.3118 C -0.60729 -0.30578 -0.59357 -0.30185 -0.58021 -0.29606 C -0.57899 -0.2956 -0.57777 -0.29514 -0.57673 -0.29444 C -0.57552 -0.29351 -0.57448 -0.29189 -0.57309 -0.2912 C -0.56805 -0.28865 -0.5618 -0.28657 -0.55642 -0.28495 C -0.54878 -0.27777 -0.53923 -0.27199 -0.53021 -0.26898 C -0.52378 -0.26296 -0.51545 -0.26527 -0.50885 -0.25949 C -0.50156 -0.25301 -0.49253 -0.24745 -0.48385 -0.24514 C -0.47951 -0.24213 -0.475 -0.23981 -0.47066 -0.23726 C -0.4684 -0.23588 -0.46354 -0.23402 -0.46354 -0.23379 C -0.45902 -0.22986 -0.45468 -0.22847 -0.4493 -0.22615 C -0.44809 -0.22569 -0.44566 -0.22453 -0.44566 -0.2243 C -0.44149 -0.2206 -0.43628 -0.21713 -0.43142 -0.21504 C -0.42864 -0.20949 -0.42673 -0.20764 -0.42187 -0.20555 C -0.4184 -0.20069 -0.41614 -0.19791 -0.41128 -0.19606 C -0.40555 -0.18842 -0.39878 -0.18287 -0.39218 -0.17685 C -0.38871 -0.17361 -0.38142 -0.16736 -0.38142 -0.16713 C -0.3783 -0.16157 -0.37639 -0.1625 -0.37187 -0.15787 C -0.36944 -0.15486 -0.36718 -0.15162 -0.36475 -0.14838 C -0.36389 -0.14722 -0.36232 -0.14745 -0.36128 -0.14676 C -0.35816 -0.14444 -0.35382 -0.14027 -0.35052 -0.13726 C -0.34531 -0.12685 -0.35121 -0.13657 -0.34461 -0.13078 C -0.33958 -0.12639 -0.33628 -0.1206 -0.33021 -0.11828 C -0.32743 -0.11226 -0.32257 -0.10926 -0.31718 -0.10717 C -0.31597 -0.10601 -0.31458 -0.10509 -0.31354 -0.10393 C -0.31232 -0.10254 -0.31146 -0.10023 -0.31007 -0.09907 C -0.30538 -0.09467 -0.29757 -0.09143 -0.29218 -0.08796 C -0.28819 -0.08541 -0.28559 -0.08194 -0.28142 -0.08009 C -0.28003 -0.07893 -0.27586 -0.07476 -0.2743 -0.07384 C -0.27048 -0.07176 -0.26371 -0.0706 -0.26007 -0.06736 C -0.25625 -0.06389 -0.25711 -0.06412 -0.25295 -0.06273 C -0.25086 -0.06203 -0.24878 -0.0618 -0.24687 -0.06111 C -0.24444 -0.06018 -0.24045 -0.05787 -0.24045 -0.05764 C -0.23264 -0.05139 -0.22187 -0.05069 -0.21354 -0.04838 C -0.19757 -0.04398 -0.18229 -0.04051 -0.16597 -0.03889 C -0.13541 -0.02523 -0.05277 -0.04051 -0.00885 -0.04189 C -0.00382 -0.04421 0.0066 -0.04676 0.0066 -0.04652 C 0.01372 -0.05301 0.02084 -0.0581 0.02813 -0.06412 C 0.03073 -0.0699 0.03525 -0.07615 0.03993 -0.07847 C 0.04323 -0.09143 0.04757 -0.09722 0.04948 -0.1118 Z " pathEditMode="relative" rAng="0" ptsTypes="ffffffffffffffffffffffffffffffffffffffffffffffffffffffffffffffffffffffffffffffffffffffffffffffffffffffffff">
                                      <p:cBhvr>
                                        <p:cTn id="26" dur="5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" presetID="13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8  L -0.125 0.288  L 0 0  Z" pathEditMode="relative" ptsTypes="">
                                      <p:cBhvr>
                                        <p:cTn id="35" dur="3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37 C 0.00017 -0.01852 0.00156 -0.03032 0.00642 -0.04352 C 0.00833 -0.05625 0.01389 -0.06921 0.01945 -0.07986 C 0.02101 -0.08611 0.02361 -0.09352 0.02656 -0.09907 C 0.02847 -0.10278 0.03264 -0.11018 0.03264 -0.10995 C 0.03507 -0.1206 0.04219 -0.12963 0.04445 -0.13866 C 0.04618 -0.14537 0.04497 -0.14213 0.04809 -0.14815 C 0.04965 -0.15463 0.05226 -0.16157 0.05521 -0.16713 C 0.05781 -0.17731 0.0599 -0.18796 0.06354 -0.19745 C 0.0658 -0.20347 0.06615 -0.20069 0.06823 -0.20694 C 0.07066 -0.21435 0.07101 -0.22083 0.07431 -0.22755 C 0.07691 -0.23935 0.08004 -0.25069 0.08264 -0.2625 C 0.08472 -0.27153 0.08576 -0.28009 0.08976 -0.28796 C 0.09097 -0.29444 0.09167 -0.29954 0.09445 -0.30532 C 0.09601 -0.31319 0.09774 -0.32037 0.10035 -0.32755 C 0.10139 -0.33472 0.10208 -0.33889 0.10521 -0.34491 C 0.10712 -0.35486 0.10816 -0.36366 0.11233 -0.37199 C 0.11337 -0.37917 0.11406 -0.38495 0.11701 -0.39097 C 0.11927 -0.40278 0.12222 -0.41389 0.12431 -0.42593 C 0.1257 -0.43449 0.12535 -0.43796 0.12899 -0.44491 C 0.13281 -0.46551 0.13767 -0.48611 0.14097 -0.50694 C 0.14271 -0.51829 0.1441 -0.53079 0.14688 -0.5419 C 0.14896 -0.53079 0.14653 -0.53935 0.15156 -0.53079 C 0.1533 -0.52778 0.15642 -0.5213 0.15642 -0.52106 C 0.1599 -0.50718 0.16684 -0.4956 0.17309 -0.4831 C 0.17639 -0.47662 0.17865 -0.47014 0.18368 -0.46574 C 0.18524 -0.45972 0.1882 -0.45648 0.19097 -0.45139 C 0.19236 -0.44491 0.19583 -0.44282 0.19809 -0.43704 C 0.20035 -0.43102 0.20139 -0.42778 0.20521 -0.42268 C 0.20781 -0.41296 0.21181 -0.40278 0.21597 -0.39421 C 0.21858 -0.38241 0.21476 -0.39606 0.22049 -0.38634 C 0.2224 -0.38356 0.22274 -0.37986 0.22431 -0.37685 C 0.2257 -0.36667 0.22448 -0.37222 0.23021 -0.36088 C 0.23472 -0.35208 0.23646 -0.34329 0.24201 -0.33542 C 0.24358 -0.32917 0.24566 -0.32593 0.24913 -0.3213 C 0.25208 -0.30833 0.25833 -0.29606 0.26337 -0.28472 C 0.26372 -0.28449 0.26927 -0.27268 0.27066 -0.27037 C 0.27153 -0.26875 0.27309 -0.26574 0.27309 -0.26551 C 0.27639 -0.25278 0.27899 -0.25093 0.2849 -0.24028 C 0.28785 -0.23472 0.28958 -0.2294 0.29323 -0.2243 C 0.29636 -0.2125 0.29167 -0.22708 0.29809 -0.21643 C 0.30035 -0.21273 0.30087 -0.20602 0.30278 -0.20208 C 0.30521 -0.19745 0.30886 -0.19236 0.31233 -0.18935 C 0.31441 -0.18125 0.31285 -0.18588 0.31823 -0.17523 C 0.31979 -0.17199 0.32309 -0.16574 0.32309 -0.16551 C 0.32604 -0.15393 0.32188 -0.16759 0.32778 -0.15764 C 0.32951 -0.15486 0.33021 -0.15139 0.33142 -0.14815 C 0.33629 -0.13565 0.3408 -0.12153 0.34688 -0.11018 C 0.34896 -0.10162 0.35261 -0.09213 0.35642 -0.08472 C 0.35816 -0.07778 0.3592 -0.07176 0.36233 -0.06574 C 0.36424 -0.0581 0.3684 -0.04861 0.37188 -0.0419 C 0.37483 -0.03032 0.37969 -0.01713 0.38611 -0.00856 C 0.38767 -0.00231 0.38854 0.00023 0.39323 0.00255 C 0.39497 -0.00625 0.39653 -0.01505 0.40035 -0.02268 C 0.40191 -0.03102 0.40521 -0.03843 0.40764 -0.04653 C 0.41042 -0.05509 0.41198 -0.06412 0.4158 -0.07199 C 0.4191 -0.08657 0.42361 -0.10231 0.43021 -0.11481 C 0.43177 -0.12292 0.43403 -0.13125 0.43854 -0.13704 C 0.44219 -0.15625 0.43715 -0.13264 0.44184 -0.14815 C 0.44479 -0.15694 0.44497 -0.16319 0.45035 -0.17037 C 0.4533 -0.18171 0.45139 -0.17708 0.45521 -0.18472 C 0.45747 -0.19676 0.46267 -0.20972 0.46823 -0.21968 C 0.46962 -0.22662 0.47257 -0.23102 0.47535 -0.23704 C 0.47691 -0.24028 0.48021 -0.24653 0.48021 -0.2463 C 0.48212 -0.25671 0.48056 -0.25116 0.48611 -0.2625 C 0.49115 -0.27268 0.49392 -0.28542 0.49913 -0.29583 C 0.49965 -0.29792 0.5007 -0.30463 0.50156 -0.30694 C 0.50365 -0.31204 0.50729 -0.31597 0.50868 -0.3213 C 0.51024 -0.32708 0.51215 -0.33194 0.51476 -0.33704 C 0.51667 -0.34468 0.5191 -0.35208 0.52188 -0.35926 C 0.52344 -0.36713 0.5257 -0.3743 0.53021 -0.37986 C 0.53195 -0.39167 0.53611 -0.40648 0.54063 -0.41643 C 0.54201 -0.42384 0.54254 -0.42778 0.54566 -0.4338 C 0.54844 -0.44491 0.55104 -0.45602 0.55365 -0.46713 C 0.55451 -0.46898 0.55573 -0.47014 0.55625 -0.47199 C 0.55695 -0.47361 0.55729 -0.47523 0.55764 -0.47685 C 0.56111 -0.49398 0.56476 -0.51319 0.57066 -0.52917 C 0.5717 -0.53634 0.57361 -0.54282 0.57535 -0.54977 C 0.57656 -0.55463 0.57899 -0.56412 0.57899 -0.56389 C 0.58403 -0.55417 0.58316 -0.54259 0.58976 -0.5338 C 0.59115 -0.52477 0.59392 -0.51759 0.59792 -0.51018 C 0.60052 -0.50046 0.60747 -0.49421 0.60955 -0.48472 C 0.61129 -0.4794 0.61597 -0.47037 0.61597 -0.47014 C 0.61788 -0.46204 0.61649 -0.46667 0.62188 -0.45602 C 0.62257 -0.4544 0.62431 -0.45139 0.62431 -0.45116 C 0.62622 -0.44259 0.63073 -0.43588 0.63368 -0.42755 C 0.63715 -0.41782 0.64167 -0.40833 0.64566 -0.39907 C 0.64792 -0.39398 0.64948 -0.38819 0.65156 -0.3831 C 0.65295 -0.37986 0.65642 -0.37361 0.65642 -0.37338 C 0.65886 -0.36389 0.6632 -0.35602 0.66597 -0.34653 C 0.67014 -0.33264 0.66597 -0.3412 0.67066 -0.33241 C 0.67274 -0.32384 0.67118 -0.32893 0.67656 -0.31805 C 0.68212 -0.30694 0.68247 -0.29282 0.68976 -0.2831 C 0.69132 -0.27662 0.69392 -0.26968 0.69688 -0.26412 C 0.69948 -0.25046 0.70642 -0.24051 0.71233 -0.22917 C 0.71372 -0.22338 0.71945 -0.21319 0.71945 -0.21296 C 0.72083 -0.2081 0.72413 -0.20417 0.72535 -0.19907 C 0.72743 -0.19074 0.73125 -0.18264 0.7349 -0.17523 C 0.73559 -0.17384 0.73542 -0.17176 0.73611 -0.17037 C 0.7375 -0.16713 0.74097 -0.16088 0.74097 -0.16065 C 0.74358 -0.14884 0.73958 -0.16505 0.74688 -0.14653 C 0.75087 -0.13657 0.75417 -0.12454 0.7599 -0.11643 C 0.76424 -0.0993 0.75747 -0.12454 0.76354 -0.10694 C 0.76597 -0.09977 0.76615 -0.09444 0.76945 -0.08796 C 0.77205 -0.07778 0.77448 -0.06829 0.77899 -0.05926 C 0.78073 -0.05 0.78333 -0.04213 0.78611 -0.0338 C 0.78837 -0.02685 0.78889 -0.02106 0.79201 -0.01481 C 0.79358 -0.01157 0.79601 -0.00903 0.79688 -0.00532 C 0.79722 -0.0037 0.7974 -0.00185 0.79809 -0.00046 C 0.79861 0.00046 0.79965 0.00046 0.80035 0.00093 " pathEditMode="relative" rAng="0" ptsTypes="fffffffffffffffffffffffffffffffffffffffffffffffffffffffffffffffffffffffffffffffffffffffffffffffffffffffffffffA">
                                      <p:cBhvr>
                                        <p:cTn id="44" dur="3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0"/>
                            </p:stCondLst>
                            <p:childTnLst>
                              <p:par>
                                <p:cTn id="52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40741E-7 C -0.0007 0.00648 -0.00122 0.02824 -0.00469 0.03658 C -0.00903 0.04722 -0.01459 0.05579 -0.02032 0.06505 C -0.02449 0.07176 -0.02553 0.07639 -0.03212 0.0794 C -0.03907 0.09283 -0.05313 0.10023 -0.06303 0.10949 C -0.10331 0.10857 -0.12188 0.10972 -0.15469 0.10324 C -0.16008 0.10093 -0.1639 0.09746 -0.1691 0.09514 C -0.17188 0.08959 -0.17622 0.0831 -0.18091 0.08102 C -0.18456 0.07639 -0.18594 0.07199 -0.19046 0.06991 C -0.19133 0.06829 -0.19185 0.06644 -0.19289 0.06505 C -0.1941 0.06366 -0.19549 0.0632 -0.19636 0.06181 C -0.20261 0.05116 -0.19115 0.06297 -0.2014 0.05394 C -0.21042 0.03658 -0.21737 0.01736 -0.22622 7.40741E-7 C -0.22917 -0.00578 -0.23021 -0.01319 -0.23334 -0.01898 C -0.2356 -0.02778 -0.23664 -0.0368 -0.24046 -0.04444 C -0.24081 -0.04653 -0.24115 -0.04861 -0.24167 -0.05069 C -0.24237 -0.05301 -0.24358 -0.05486 -0.2441 -0.05717 C -0.24775 -0.07453 -0.24271 -0.06296 -0.24758 -0.07291 C -0.24792 -0.07592 -0.24931 -0.08958 -0.25122 -0.09213 C -0.25209 -0.09328 -0.25192 -0.08889 -0.25244 -0.08727 C -0.25296 -0.08565 -0.254 -0.08426 -0.25469 -0.08264 C -0.2573 -0.0618 -0.26146 -0.03842 -0.27032 -0.0206 C -0.27171 -0.01412 -0.27449 -0.00717 -0.27744 -0.00162 C -0.27831 0.00162 -0.27848 0.00486 -0.27969 0.00787 C -0.28108 0.01111 -0.28456 0.01736 -0.28456 0.01736 C -0.28664 0.02593 -0.28942 0.03472 -0.29532 0.03959 C -0.29671 0.04607 -0.2981 0.04861 -0.30244 0.05232 C -0.30678 0.06181 -0.30209 0.05394 -0.30834 0.0588 C -0.31129 0.06111 -0.31667 0.06667 -0.31667 0.06667 C -0.31876 0.075 -0.31615 0.06922 -0.32136 0.07292 C -0.33351 0.08195 -0.32344 0.07824 -0.33577 0.08102 C -0.37136 0.07986 -0.40348 0.07986 -0.43699 0.06505 C -0.44167 0.06065 -0.44619 0.05857 -0.45122 0.05394 C -0.45244 0.05278 -0.45469 0.0507 -0.45469 0.0507 C -0.46233 0.03611 -0.45174 0.0544 -0.46077 0.04445 C -0.46181 0.04329 -0.46216 0.04097 -0.46303 0.03959 C -0.46685 0.03334 -0.46962 0.02639 -0.47379 0.0206 C -0.47535 0.01019 -0.47883 0.00324 -0.48091 -0.00625 C -0.48143 -0.00833 -0.4816 -0.01065 -0.48212 -0.01273 C -0.48282 -0.01597 -0.48456 -0.02222 -0.48456 -0.02222 C -0.48577 -0.03403 -0.48872 -0.04537 -0.49046 -0.05717 C -0.49445 -0.0831 -0.49098 -0.06875 -0.4941 -0.08102 C -0.49445 -0.08565 -0.49462 -0.09051 -0.49532 -0.09514 C -0.49584 -0.09791 -0.49549 -0.10324 -0.49758 -0.10324 C -0.49966 -0.10324 -0.49827 -0.09768 -0.49879 -0.09514 C -0.50035 -0.08727 -0.50209 -0.07893 -0.50469 -0.07153 C -0.50591 -0.06157 -0.50782 -0.05116 -0.51199 -0.04282 C -0.5132 -0.03125 -0.51771 -0.01805 -0.52379 -0.00949 C -0.52587 0.00162 -0.53195 0.0125 -0.53803 0.0206 C -0.54098 0.03218 -0.53681 0.01829 -0.54306 0.03009 C -0.54584 0.03588 -0.54515 0.03866 -0.55001 0.04283 C -0.55417 0.05116 -0.55938 0.06019 -0.56667 0.06343 C -0.5724 0.07107 -0.5764 0.07431 -0.58456 0.07616 C -0.59428 0.08056 -0.58924 0.07894 -0.60001 0.08102 C -0.60608 0.0838 -0.61146 0.08449 -0.61789 0.08565 C -0.62761 0.09028 -0.65018 0.08357 -0.66199 0.08264 C -0.67292 0.07755 -0.68994 0.07709 -0.70122 0.07616 C -0.70782 0.07384 -0.72136 0.07153 -0.72136 0.07153 C -0.72535 0.06806 -0.72692 0.06389 -0.73091 0.06042 C -0.73299 0.05185 -0.73074 0.0588 -0.73577 0.0507 C -0.74549 0.03496 -0.73126 0.05672 -0.73924 0.04121 C -0.74167 0.03658 -0.74567 0.03125 -0.74879 0.02709 C -0.75192 0.01482 -0.7474 0.02963 -0.75365 0.01898 C -0.75435 0.01783 -0.75417 0.01574 -0.75469 0.01435 C -0.75643 0.00949 -0.75886 0.00486 -0.76077 7.40741E-7 C -0.7632 -0.00648 -0.76476 -0.01296 -0.76789 -0.01898 C -0.76962 -0.02592 -0.77188 -0.03356 -0.77501 -0.03958 C -0.77674 -0.04676 -0.779 -0.05416 -0.78212 -0.06041 C -0.78247 -0.0625 -0.78265 -0.06458 -0.78334 -0.06666 C -0.78386 -0.06852 -0.78525 -0.06967 -0.78577 -0.07153 C -0.79028 -0.0875 -0.78369 -0.07268 -0.78924 -0.08403 C -0.78976 -0.08796 -0.79011 -0.09421 -0.79167 -0.09838 C -0.79237 -0.1 -0.79341 -0.10162 -0.7941 -0.10324 C -0.79462 -0.10463 -0.79532 -0.10787 -0.79532 -0.10787 " pathEditMode="relative" ptsTypes="fffffffffffffffffffffffffffffffffffffffffffffffffffffffffffffffffffffffffA">
                                      <p:cBhvr>
                                        <p:cTn id="53" dur="3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8 &amp;Mcy;&amp;acy;&amp;rcy;&amp;tcy;&amp;acy; 2012 - &amp;Dcy;&amp;SHcy;&amp;Tcy;&amp;Icy; &amp;Scy;&amp;iecy;&amp;mcy;&amp;soft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69751"/>
            <a:ext cx="8250741" cy="613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Scy;&amp;tcy;&amp;rcy;&amp;iecy;&amp;lcy;&amp;softcy;&amp;bcy;&amp;acy; &amp;pcy;&amp;ocy; &amp;ucy;&amp;tcy;&amp;kcy;&amp;iecy; - &amp;Ocy;&amp;scy;&amp;ncy;&amp;ocy;&amp;vcy;&amp;ycy; &amp;icy; &amp;pcy;&amp;rcy;&amp;icy;&amp;ncy;&amp;tscy;&amp;icy;&amp;pcy;&amp;ycy; &amp;scy;&amp;tcy;&amp;rcy;&amp;iecy;&amp;lcy;&amp;softcy;&amp;bcy;&amp;ycy;. - Fisher64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35" y="404665"/>
            <a:ext cx="6301434" cy="4824536"/>
          </a:xfrm>
          <a:prstGeom prst="rect">
            <a:avLst/>
          </a:prstGeom>
          <a:noFill/>
        </p:spPr>
      </p:pic>
      <p:pic>
        <p:nvPicPr>
          <p:cNvPr id="22532" name="Picture 4" descr="&amp;Rcy;&amp;iecy;&amp;fcy;&amp;iecy;&amp;rcy;&amp;acy;&amp;tcy; &amp;bcy;&amp;icy;&amp;ocy;&amp;gcy;&amp;rcy;&amp;acy;&amp;fcy;&amp;icy;&amp;yacy; &amp;ncy;&amp;iecy;&amp;kcy;&amp;rcy;&amp;acy;&amp;scy;&amp;ocy;&amp;vcy; :: 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2284341"/>
            <a:ext cx="3005628" cy="435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5301208"/>
            <a:ext cx="5040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«Дед </a:t>
            </a:r>
            <a:r>
              <a:rPr lang="ru-RU" sz="2800" b="1" dirty="0" err="1" smtClean="0"/>
              <a:t>Мазай</a:t>
            </a:r>
            <a:r>
              <a:rPr lang="ru-RU" sz="2800" b="1" dirty="0" smtClean="0"/>
              <a:t> и зайцы» </a:t>
            </a:r>
          </a:p>
          <a:p>
            <a:pPr algn="ctr"/>
            <a:r>
              <a:rPr lang="ru-RU" sz="2800" b="1" dirty="0" smtClean="0"/>
              <a:t>Н.А Некрасов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&amp;Fcy;&amp;ocy;&amp;tcy;&amp;ocy; &amp;zhcy;&amp;icy;&amp;zcy;&amp;ncy;&amp;softcy; - Pavvlovich - &amp;pcy;&amp;tcy;&amp;icy;&amp;chcy;&amp;kcy;&amp;icy;, &amp;scy;&amp;ocy;&amp;bcy;&amp;acy;&amp;chcy;&amp;kcy;&amp;icy;,&amp;kcy;&amp;ocy;&amp;shcy;&amp;iecy;&amp;chcy;&amp;kcy;&amp;icy;, &amp;icy; &amp;pcy;&amp;rcy;&amp;ocy;&amp;chcy;&amp;icy;&amp;iecy; &amp;tcy;&amp;vcy;&amp;acy;&amp;rcy;&amp;icy;... - &amp;bcy;&amp;iecy;&amp;gcy;&amp;icy;,&amp;zcy;&amp;acy;&amp;jcy;&amp;kcy;&amp;acy;, &amp;bcy;&amp;iecy;&amp;gcy;&amp;i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78375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0" name="Picture 8" descr="&amp;Vcy; &amp;rcy;&amp;yacy;&amp;dcy;&amp;iecy; &amp;rcy;&amp;acy;&amp;jcy;&amp;ocy;&amp;ncy;&amp;ocy;&amp;vcy; &amp;YAcy;&amp;kcy;&amp;ucy;&amp;tcy;&amp;icy;&amp;icy; &amp;zcy;&amp;acy;&amp;pcy;&amp;rcy;&amp;iecy;&amp;shchcy;&amp;iecy;&amp;ncy;&amp;acy; &amp;ocy;&amp;khcy;&amp;ocy;&amp;tcy;&amp;acy; &amp;ncy;&amp;acy; &amp;zcy;&amp;acy;&amp;jcy;&amp;tscy;&amp;iecy;&amp;vcy; &amp;icy; &amp;ocy;&amp;lcy;&amp;iecy;&amp;ncy;&amp;iecy;&amp;jcy;, &amp;scy;&amp;rcy;&amp;iecy;&amp;dcy;&amp;acy; &amp;ocy;&amp;bcy;&amp;icy;&amp;tcy;&amp;acy;&amp;ncy;&amp;icy;&amp;yacy; &amp;kcy;&amp;ocy;&amp;tcy;&amp;ocy;&amp;rcy;&amp;ycy;&amp;khcy; &amp;ucy;&amp;khcy;&amp;ucy;&amp;dcy;&amp;shcy;&amp;icy;&amp;lcy;&amp;acy;&amp;scy;&amp;softcy; &amp;icy;&amp;zcy;-&amp;zcy;&amp;acy; &amp;lcy;&amp;iecy;&amp;scy;&amp;ncy;&amp;ycy;&amp;khcy; &amp;pcy;&amp;ocy;&amp;zhcy;&amp;acy;&amp;rcy;&amp;ocy;&amp;vcy; - &amp;ocy;&amp;khcy;&amp;ocy;&amp;tcy;&amp;ncy;&amp;icy;&amp;chcy;&amp;softcy;&amp;icy; &amp;n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249641" cy="2071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4" name="Picture 2" descr="&amp;Lcy;&amp;ucy;&amp;chcy;&amp;shcy;&amp;icy;&amp;iecy; &amp;fcy;&amp;ocy;&amp;tcy;&amp;ocy; &amp;pcy;&amp;rcy;&amp;icy;&amp;rcy;&amp;ocy;&amp;dcy;&amp;ycy; &amp;icy; &amp;zhcy;&amp;icy;&amp;vcy;&amp;ocy;&amp;tcy;&amp;ncy;&amp;ycy;&amp;khcy;, &amp;pcy;&amp;rcy;&amp;icy;&amp;kcy;&amp;ocy;&amp;lcy;&amp;softcy;&amp;ncy;&amp;ycy;&amp;iecy; &amp;fcy;&amp;ocy;&amp;tcy;&amp;ocy; - &amp;Zcy;&amp;acy;&amp;jcy;&amp;tscy;&amp;ycy; &amp;icy; &amp;kcy;&amp;rcy;&amp;ocy;&amp;lcy;&amp;icy;&amp;kcy;&amp;icy; - &amp;Lcy;&amp;ucy;&amp;chcy;&amp;shcy;&amp;icy;&amp;iecy; &amp;fcy;&amp;ocy;&amp;tcy;&amp;ocy; &amp;zhcy;&amp;icy;&amp;vcy;&amp;ocy;&amp;tcy;&amp;ncy;&amp;ycy;&amp;khcy;, &amp;pcy;&amp;rcy;&amp;icy;&amp;kcy;&amp;ocy;&amp;lcy;&amp;softcy;&amp;ncy;&amp;ycy;&amp;iecy; &amp;fcy;&amp;ocy;&amp;tcy;&amp;ocy;, &amp;bcy;&amp;iecy;&amp;scy;&amp;pcy;&amp;lcy;&amp;acy;&amp;tcy;&amp;ncy;&amp;ycy;&amp;iecy; &amp;fcy;&amp;ocy;&amp;tcy;&amp;ocy; &amp;pcy;&amp;rcy;&amp;icy;&amp;r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396175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&amp;CHcy;&amp;iecy;&amp;lcy;&amp;ocy;&amp;vcy;&amp;iecy;&amp;kcy; &amp;zcy;&amp;acy;&amp;yacy;&amp;tscy; &amp;fcy;&amp;ocy;&amp;tcy;&amp;o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429000"/>
            <a:ext cx="3830866" cy="2873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71462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Встреча поэта и зайца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71462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Убегает заяц…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6396335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Притаившись в тишине…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6396335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Некому защитить…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57290" y="478632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Л.Н. Толстой</a:t>
            </a:r>
          </a:p>
          <a:p>
            <a:pPr algn="ctr"/>
            <a:r>
              <a:rPr lang="ru-RU" sz="2800" b="1" dirty="0" smtClean="0"/>
              <a:t>Рассказ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0694" y="471488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Н.М. Рубцов</a:t>
            </a:r>
          </a:p>
          <a:p>
            <a:pPr algn="ctr"/>
            <a:r>
              <a:rPr lang="ru-RU" sz="2800" b="1" dirty="0" smtClean="0"/>
              <a:t>Стихотворение</a:t>
            </a:r>
          </a:p>
        </p:txBody>
      </p:sp>
      <p:pic>
        <p:nvPicPr>
          <p:cNvPr id="12" name="Picture 2" descr="&amp;Icy;&amp;scy;&amp;tcy;&amp;ocy;&amp;rcy;&amp;icy;&amp;yacy; &amp;scy;&amp;ocy;&amp;zcy;&amp;dcy;&amp;acy;&amp;ncy;&amp;icy;&amp;yacy; &amp;icy; &amp;scy;&amp;yucy;&amp;zhcy;&amp;iecy;&amp;tcy; &amp;rcy;&amp;ocy;&amp;mcy;&amp;acy;&amp;ncy;&amp;acy; &amp;Lcy;.&amp;Ncy;. &amp;Tcy;&amp;ocy;&amp;lcy;&amp;scy;&amp;tcy;&amp;ocy;&amp;gcy;&amp;ocy; &quot;&amp;Acy;&amp;ncy;&amp;ncy;&amp;acy; &amp;Kcy;&amp;acy;&amp;rcy;&amp;iecy;&amp;ncy;&amp;icy;&amp;ncy;&amp;acy;&quot; &amp;Ucy;&amp;lcy;&amp;ycy;&amp;bcy;&amp;acy;&amp;jcy;&amp;scy;&amp;yacy; &amp;chcy;&amp;acy;&amp;shchcy;&amp;iecy;))"/>
          <p:cNvPicPr>
            <a:picLocks noChangeAspect="1" noChangeArrowheads="1"/>
          </p:cNvPicPr>
          <p:nvPr/>
        </p:nvPicPr>
        <p:blipFill rotWithShape="1">
          <a:blip r:embed="rId2" cstate="print"/>
          <a:srcRect l="14472" r="14869" b="2494"/>
          <a:stretch/>
        </p:blipFill>
        <p:spPr bwMode="auto">
          <a:xfrm>
            <a:off x="1571604" y="1714488"/>
            <a:ext cx="2049080" cy="28276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43174" y="714356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entury" pitchFamily="18" charset="0"/>
              </a:rPr>
              <a:t>Тема: «Зайцы»</a:t>
            </a:r>
            <a:endParaRPr lang="ru-RU" sz="40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14" name="Picture 2" descr="18 &amp;Mcy;&amp;acy;&amp;rcy;&amp;tcy;&amp;acy; 2012 - &amp;Dcy;&amp;SHcy;&amp;Tcy;&amp;Icy; &amp;Scy;&amp;iecy;&amp;mcy;&amp;softcy;&amp;YAcy;"/>
          <p:cNvPicPr>
            <a:picLocks noChangeAspect="1" noChangeArrowheads="1"/>
          </p:cNvPicPr>
          <p:nvPr/>
        </p:nvPicPr>
        <p:blipFill>
          <a:blip r:embed="rId3"/>
          <a:srcRect l="55514" b="21011"/>
          <a:stretch>
            <a:fillRect/>
          </a:stretch>
        </p:blipFill>
        <p:spPr bwMode="auto">
          <a:xfrm>
            <a:off x="5786446" y="1785926"/>
            <a:ext cx="2056423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71472" y="600076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Информация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5929330"/>
            <a:ext cx="292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Чувства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910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2428868"/>
            <a:ext cx="6929486" cy="3697295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1800"/>
              </a:spcAft>
            </a:pPr>
            <a:r>
              <a:rPr lang="ru-RU" sz="3600" dirty="0" smtClean="0"/>
              <a:t>Выучить наизусть стихотворение Н.М. Рубцова «Про зайца» ;</a:t>
            </a:r>
          </a:p>
          <a:p>
            <a:pPr algn="ctr">
              <a:spcAft>
                <a:spcPts val="1800"/>
              </a:spcAft>
            </a:pPr>
            <a:r>
              <a:rPr lang="ru-RU" sz="3600" dirty="0" smtClean="0"/>
              <a:t>Вспомнить, в каких ещё произведениях героем является заяц.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 задание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501122" cy="21168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«Встал, как столбик, </a:t>
            </a:r>
          </a:p>
          <a:p>
            <a:pPr marL="0" indent="0" algn="ctr">
              <a:buNone/>
            </a:pPr>
            <a:r>
              <a:rPr lang="ru-RU" sz="4800" b="1" dirty="0" smtClean="0"/>
              <a:t>под сосной</a:t>
            </a:r>
          </a:p>
          <a:p>
            <a:pPr marL="0" indent="0" algn="ctr">
              <a:buNone/>
            </a:pPr>
            <a:r>
              <a:rPr lang="ru-RU" sz="4800" b="1" dirty="0" smtClean="0"/>
              <a:t>И стоит среди травы,</a:t>
            </a:r>
          </a:p>
          <a:p>
            <a:pPr marL="0" indent="0" algn="ctr">
              <a:buNone/>
            </a:pPr>
            <a:r>
              <a:rPr lang="ru-RU" sz="4800" b="1" dirty="0" smtClean="0"/>
              <a:t>Уши больше головы.»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_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9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780108"/>
          </a:xfrm>
        </p:spPr>
        <p:txBody>
          <a:bodyPr/>
          <a:lstStyle/>
          <a:p>
            <a:r>
              <a:rPr lang="ru-RU" sz="5400" b="1" spc="10" dirty="0" smtClean="0">
                <a:latin typeface="Century" pitchFamily="18" charset="0"/>
              </a:rPr>
              <a:t>Тема:  </a:t>
            </a:r>
            <a:r>
              <a:rPr lang="ru-RU" sz="5400" b="1" spc="10" dirty="0">
                <a:latin typeface="Century" pitchFamily="18" charset="0"/>
              </a:rPr>
              <a:t>«</a:t>
            </a:r>
            <a:r>
              <a:rPr lang="ru-RU" sz="5400" b="1" spc="10" dirty="0" smtClean="0">
                <a:latin typeface="Century" pitchFamily="18" charset="0"/>
              </a:rPr>
              <a:t>Зайцы</a:t>
            </a:r>
            <a:r>
              <a:rPr lang="ru-RU" sz="5400" b="1" spc="10" dirty="0">
                <a:latin typeface="Century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Icy;&amp;scy;&amp;tcy;&amp;ocy;&amp;rcy;&amp;icy;&amp;yacy; &amp;scy;&amp;ocy;&amp;zcy;&amp;dcy;&amp;acy;&amp;ncy;&amp;icy;&amp;yacy; &amp;icy; &amp;scy;&amp;yucy;&amp;zhcy;&amp;iecy;&amp;tcy; &amp;rcy;&amp;ocy;&amp;mcy;&amp;acy;&amp;ncy;&amp;acy; &amp;Lcy;.&amp;Ncy;. &amp;Tcy;&amp;ocy;&amp;lcy;&amp;scy;&amp;tcy;&amp;ocy;&amp;gcy;&amp;ocy; &quot;&amp;Acy;&amp;ncy;&amp;ncy;&amp;acy; &amp;Kcy;&amp;acy;&amp;rcy;&amp;iecy;&amp;ncy;&amp;icy;&amp;ncy;&amp;acy;&quot; &amp;Ucy;&amp;lcy;&amp;ycy;&amp;bcy;&amp;acy;&amp;jcy;&amp;scy;&amp;yacy; &amp;chcy;&amp;acy;&amp;shchcy;&amp;iecy;))"/>
          <p:cNvPicPr>
            <a:picLocks noChangeAspect="1" noChangeArrowheads="1"/>
          </p:cNvPicPr>
          <p:nvPr/>
        </p:nvPicPr>
        <p:blipFill rotWithShape="1">
          <a:blip r:embed="rId2" cstate="print"/>
          <a:srcRect l="14472" r="14869" b="2494"/>
          <a:stretch/>
        </p:blipFill>
        <p:spPr bwMode="auto">
          <a:xfrm>
            <a:off x="611560" y="1988765"/>
            <a:ext cx="3299842" cy="45536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3068960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Century" pitchFamily="18" charset="0"/>
              </a:rPr>
              <a:t>Лев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Century" pitchFamily="18" charset="0"/>
              </a:rPr>
              <a:t>Николаевич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Century" pitchFamily="18" charset="0"/>
              </a:rPr>
              <a:t>Толстой</a:t>
            </a:r>
          </a:p>
          <a:p>
            <a:pPr algn="ctr"/>
            <a:endParaRPr lang="ru-RU" sz="3600" b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Dcy;&amp;ocy;&amp;mcy;-&amp;mcy;&amp;ucy;&amp;zcy;&amp;iecy;&amp;jcy; &amp;Lcy;. &amp;Ncy; &amp;Tcy;&amp;ocy;&amp;lcy;&amp;scy;&amp;tcy;&amp;ocy;&amp;gcy;&amp;ocy; &amp;vcy; &amp;YAcy;&amp;scy;&amp;ncy;&amp;ocy;&amp;jcy; &amp;Pcy;&amp;ocy;&amp;lcy;&amp;yacy;&amp;ncy;&amp;iecy;. &amp;YAcy;&amp;scy;&amp;ncy;&amp;acy;&amp;yacy; &amp;Pcy;&amp;ocy;&amp;lcy;&amp;yacy;&amp;ncy;&amp;acy;. &amp;Scy;&amp;tcy;&amp;acy;&amp;tcy;&amp;softcy;&amp;icy; &amp;dcy;&amp;lcy;&amp;yacy; &amp;ncy;&amp;acy;&amp;pcy;&amp;icy;&amp;scy;&amp;acy;&amp;ncy;&amp;icy;&amp;yacy; &amp;rcy;&amp;iecy;&amp;fcy;&amp;iecy;&amp;rcy;&amp;acy;&amp;tcy;&amp;ocy;&amp;vcy;, &amp;kcy;&amp;ucy;&amp;rcy;&amp;scy;&amp;ocy;&amp;vcy;&amp;ycy;&amp;khcy; &amp;rcy;&amp;acy;&amp;bcy;&amp;ocy;&amp;tcy;, &amp;ncy;&amp;acy;&amp;ucy;&amp;chcy;&amp;ncy;&amp;ycy;&amp;iecy; &amp;scy;&amp;tcy;&amp;acy;&amp;tcy;&amp;softcy;&amp;icy;, &amp;bcy;&amp;icy;&amp;ocy;&amp;gcy;&amp;rcy;&amp;acy;&amp;fcy;&amp;icy;&amp;icy;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196752"/>
            <a:ext cx="6101526" cy="3273518"/>
          </a:xfrm>
          <a:prstGeom prst="rect">
            <a:avLst/>
          </a:prstGeom>
          <a:noFill/>
        </p:spPr>
      </p:pic>
      <p:pic>
        <p:nvPicPr>
          <p:cNvPr id="1028" name="Picture 4" descr="&amp;Acy;&amp;ucy;&amp;dcy;&amp;icy;&amp;ocy;&amp;kcy;&amp;ncy;&amp;icy;&amp;gcy;&amp;acy; &amp;Kcy;&amp;rcy;&amp;iecy;&amp;scy;&amp;tcy;&amp;softcy;&amp;yacy;&amp;ncy;&amp;scy;&amp;kcy;&amp;icy;&amp;iecy; &amp;dcy;&amp;iecy;&amp;tcy;&amp;icy; - &amp;Ocy;&amp;scy;&amp;ocy;&amp;bcy;&amp;ocy;&amp;jcy; &amp;ncy;&amp;iecy;&amp;zhcy;&amp;ncy;&amp;ocy;&amp;scy;&amp;tcy;&amp;softcy;&amp;yucy; &amp;ncy;&amp;acy;&amp;pcy;&amp;ocy;&amp;lcy;&amp;ncy;&amp;iecy;&amp;ncy;&amp;ycy; &amp;scy;&amp;tcy;&amp;rcy;&amp;ocy;&amp;kcy;&amp;icy; - 30 &amp;YAcy;&amp;ncy;&amp;vcy;&amp;acy;&amp;rcy;&amp;yacy; 2014 - Blog - Qip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708920"/>
            <a:ext cx="5256584" cy="4022896"/>
          </a:xfrm>
          <a:prstGeom prst="rect">
            <a:avLst/>
          </a:prstGeom>
          <a:noFill/>
        </p:spPr>
      </p:pic>
      <p:pic>
        <p:nvPicPr>
          <p:cNvPr id="1030" name="Picture 6" descr="&amp;Kcy;&amp;acy;&amp;rcy;&amp;tcy;&amp;ycy; &amp;Kcy;&amp;acy;&amp;rcy;&amp;tcy;&amp;acy; &amp;Tcy;&amp;ucy;&amp;lcy;&amp;ycy; &amp;icy; &amp;Tcy;&amp;ucy;&amp;lcy;&amp;softcy;&amp;scy;&amp;kcy;&amp;ocy;&amp;jcy; &amp;ocy;&amp;bcy;&amp;lcy;&amp;acy;&amp;scy;&amp;tcy;&amp;icy; &amp;Scy;&amp;pcy;&amp;rcy;&amp;acy;&amp;vcy;&amp;ocy;&amp;chcy;&amp;ncy;&amp;icy;&amp;kcy;&amp;icy; &amp;fcy;&amp;icy;&amp;rcy;&amp;mcy; &amp;icy; &amp;ocy;&amp;rcy;&amp;gcy;&amp;acy;&amp;ncy;&amp;icy;&amp;zcy;&amp;acy;&amp;tscy;&amp;icy;&amp;jcy; &amp;Tcy;&amp;ucy;&amp;lcy;&amp;ycy; &amp;Pcy;&amp;ucy;&amp;tcy;&amp;iecy;&amp;vcy;&amp;ocy;&amp;dcy;&amp;icy;&amp;tcy;&amp;iecy;&amp;lcy;&amp;icy; &amp;icy; &amp;bcy;&amp;ucy;&amp;kcy;&amp;lcy;&amp;iecy;&amp;tcy;&amp;ycy;"/>
          <p:cNvPicPr>
            <a:picLocks noChangeAspect="1" noChangeArrowheads="1"/>
          </p:cNvPicPr>
          <p:nvPr/>
        </p:nvPicPr>
        <p:blipFill rotWithShape="1">
          <a:blip r:embed="rId4"/>
          <a:srcRect l="6413" t="8406" r="5435" b="5796"/>
          <a:stretch/>
        </p:blipFill>
        <p:spPr bwMode="auto">
          <a:xfrm>
            <a:off x="3203848" y="2640023"/>
            <a:ext cx="5699808" cy="416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_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89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Толстой Лев - 07_Зай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Mcy;&amp;acy;&amp;lcy;&amp;ocy;&amp;scy;&amp;ncy;&amp;iecy;&amp;zhcy;&amp;ncy;&amp;acy;&amp;yacy; &amp;zcy;&amp;icy;&amp;mcy;&amp;acy; &amp;pcy;&amp;ocy;&amp;gcy;&amp;ucy;&amp;bcy;&amp;icy;&amp;tcy; &amp;ocy;&amp;zcy;&amp;icy;&amp;mcy;&amp;y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89129"/>
            <a:ext cx="43934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&amp;Ncy;&amp;acy; &amp;gcy;&amp;ucy;&amp;mcy;&amp;ncy;&amp;iecy;. 1916 , &amp;Vcy;&amp;icy;&amp;ncy;&amp;ocy;&amp;gcy;&amp;rcy;&amp;acy;&amp;dcy;&amp;ocy;&amp;vcy; &amp;Scy;&amp;iecy;&amp;rcy;&amp;gcy;&amp;iecy;&amp;jcy; &amp;Acy;&amp;rcy;&amp;scy;&amp;iecy;&amp;ncy;&amp;softcy;&amp;iecy;&amp;vcy;&amp;icy;&amp;chcy;. 1200x862. &amp;Pcy;&amp;rcy;&amp;o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918" y="3501008"/>
            <a:ext cx="4452922" cy="3199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628" y="928670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ОЗИМЬ</a:t>
            </a:r>
            <a:r>
              <a:rPr lang="ru-RU" sz="2800" dirty="0" smtClean="0"/>
              <a:t> – посев, который засевается осенью и зимует под снегом.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876"/>
            <a:ext cx="3456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ГУМНО</a:t>
            </a:r>
            <a:r>
              <a:rPr lang="ru-RU" sz="2800" dirty="0" smtClean="0"/>
              <a:t> – площадка, где крестьяне молотили сжатое зерно. Так же называют сарай, где хранится урожай зерна.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25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_fee4ka: &amp;IEcy;&amp;shchcy;&amp;iecy; &amp;ocy; &amp;zcy;&amp;acy;&amp;yacy;&amp;chcy;&amp;softcy;&amp;icy;&amp;khcy; &amp;scy;&amp;lcy;&amp;iecy;&amp;dcy;&amp;acy;&amp;khcy; &amp;icy; &amp;ncy;&amp;ocy;&amp;r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356370"/>
            <a:ext cx="7193775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293</TotalTime>
  <Words>164</Words>
  <Application>Microsoft Office PowerPoint</Application>
  <PresentationFormat>Экран (4:3)</PresentationFormat>
  <Paragraphs>35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Слайд 1</vt:lpstr>
      <vt:lpstr>Слайд 2</vt:lpstr>
      <vt:lpstr>Слайд 3</vt:lpstr>
      <vt:lpstr>Тема:  «Зайцы»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morozova</dc:creator>
  <cp:lastModifiedBy>morozova</cp:lastModifiedBy>
  <cp:revision>43</cp:revision>
  <dcterms:created xsi:type="dcterms:W3CDTF">2015-02-05T11:10:51Z</dcterms:created>
  <dcterms:modified xsi:type="dcterms:W3CDTF">2015-02-10T13:55:13Z</dcterms:modified>
</cp:coreProperties>
</file>