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01.sakhamedia.ru/index.php?r=site/photoByBox&amp;id=21024&amp;width=900&amp;height=675" TargetMode="External"/><Relationship Id="rId3" Type="http://schemas.openxmlformats.org/officeDocument/2006/relationships/hyperlink" Target="http://img0.liveinternet.ru/images/attach/c/4/81/349/81349782_YUzhnuyy_gorod_solnca__YAlta_11.jpg" TargetMode="External"/><Relationship Id="rId7" Type="http://schemas.openxmlformats.org/officeDocument/2006/relationships/hyperlink" Target="http://allphoto.in.ua/photo/15/es2151300.jpg" TargetMode="External"/><Relationship Id="rId2" Type="http://schemas.openxmlformats.org/officeDocument/2006/relationships/hyperlink" Target="http://crbc.pro/image/e4/eb/e4ebc264-3f74-4ae5-afbf-c9928be792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tourbina.ru/photos.3/1/0/106384/big.photo/Krymskiy-prirodnyy-zapove.jpg" TargetMode="External"/><Relationship Id="rId5" Type="http://schemas.openxmlformats.org/officeDocument/2006/relationships/hyperlink" Target="http://ic.pics.livejournal.com/alexnumis/72460326/98378/98378_1000.jpg" TargetMode="External"/><Relationship Id="rId4" Type="http://schemas.openxmlformats.org/officeDocument/2006/relationships/hyperlink" Target="http://img1.liveinternet.ru/images/attach/b/4/102/857/102857939_large_88998d4ecb26130699m750x740u49b3d.jpg" TargetMode="External"/><Relationship Id="rId9" Type="http://schemas.openxmlformats.org/officeDocument/2006/relationships/hyperlink" Target="http://media01.ysia.ru/index.php?r=site/photoByBox&amp;id=7525&amp;width=900&amp;height=6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AF%D0%BB%D1%82%D0%B8%D0%BD%D1%81%D0%BA%D0%B8%D0%B9_%D0%B3%D0%BE%D1%80%D0%BD%D0%BE-%D0%BB%D0%B5%D1%81%D0%BD%D0%BE%D0%B9_%D0%B7%D0%B0%D0%BF%D0%BE%D0%B2%D0%B5%D0%B4%D0%BD%D0%B8%D0%B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848600" cy="2534121"/>
          </a:xfrm>
        </p:spPr>
        <p:txBody>
          <a:bodyPr/>
          <a:lstStyle/>
          <a:p>
            <a:pPr algn="ctr"/>
            <a:r>
              <a:rPr lang="ru-RU" sz="6000" b="1" dirty="0" smtClean="0"/>
              <a:t>ПУТЕШЕСТВИЕ ПО ГОРОДАМ РОССИИ</a:t>
            </a:r>
            <a:endParaRPr lang="ru-RU" sz="6000" b="1" dirty="0"/>
          </a:p>
        </p:txBody>
      </p:sp>
      <p:pic>
        <p:nvPicPr>
          <p:cNvPr id="2050" name="Picture 2" descr="&amp;Tcy;&amp;ucy;&amp;rcy;&amp;icy;&amp;scy;&amp;tcy;&amp;icy;&amp;chcy;&amp;iecy;&amp;scy;&amp;kcy;&amp;icy;&amp;jcy; &amp;chcy;&amp;iecy;&amp;mcy;&amp;ocy;&amp;dcy;&amp;acy;&amp;ncy; &amp;scy; &amp;ncy;&amp;acy;&amp;kcy;&amp;lcy;&amp;iecy;&amp;jcy;&amp;kcy;&amp;acy;&amp;mcy;&amp;icy;; &amp;icy;&amp;lcy;&amp;lcy;&amp;yucy;&amp;scy;&amp;tcy;&amp;rcy;&amp;acy;&amp;tscy;&amp;icy;&amp;yacy; 3294555, &amp;icy;&amp;lcy;&amp;lcy;&amp;yucy;&amp;scy;&amp;tcy;&amp;rcy;&amp;acy;&amp;tcy;&amp;ocy;&amp;rcy; &amp;Mcy;&amp;acy;&amp;rcy;&amp;icy;&amp;ncy;&amp;acy; &amp;Lcy;&amp;softcy;&amp;vcy;&amp;ocy;&amp;vcy;&amp;acy;. &amp;Fcy;&amp;ocy;&amp;tcy;&amp;ocy;&amp;bcy;&amp;acy;&amp;ncy;&amp;kcy; &amp;Lcy;&amp;ocy;&amp;rcy;&amp;icy; - &amp;Pcy;&amp;rcy;&amp;ocy;&amp;dcy;&amp;acy;&amp;zhcy;&amp;acy; &amp;fcy;&amp;ocy;&amp;tcy;&amp;ocy;&amp;gcy;&amp;rcy;&amp;acy;&amp;fcy;&amp;icy;&amp;jcy;, &amp;icy;&amp;lcy;&amp;lcy;&amp;yucy;&amp;scy;&amp;tcy;&amp;r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056428" cy="26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PS-Production / &amp;Dcy;&amp;mcy;&amp;icy;&amp;tcy;&amp;rcy;&amp;icy;&amp;jcy; &amp;SHcy;&amp;vcy;&amp;iecy;&amp;tscy;&amp;ocy;&amp;vcy; / &amp;fcy;&amp;ocy;&amp;tcy;&amp;ocy;&amp;gcy;&amp;rcy;&amp;acy;&amp;f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744416" cy="31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Яку́тск</a:t>
            </a:r>
            <a:r>
              <a:rPr lang="ru-RU" sz="2400" dirty="0" smtClean="0"/>
              <a:t>— </a:t>
            </a:r>
            <a:r>
              <a:rPr lang="ru-RU" sz="2400" dirty="0"/>
              <a:t>город в </a:t>
            </a:r>
            <a:r>
              <a:rPr lang="ru-RU" sz="2400" dirty="0" smtClean="0"/>
              <a:t>России, </a:t>
            </a:r>
            <a:r>
              <a:rPr lang="ru-RU" sz="2400" dirty="0"/>
              <a:t>столица Республики Саха (Якутия), порт на реке </a:t>
            </a:r>
            <a:r>
              <a:rPr lang="ru-RU" sz="2400" dirty="0" smtClean="0"/>
              <a:t>Лене. Крупнейший </a:t>
            </a:r>
            <a:r>
              <a:rPr lang="ru-RU" sz="2400" dirty="0"/>
              <a:t>по численности населения город на северо-востоке России, крупный культурный и научный центр. </a:t>
            </a:r>
          </a:p>
        </p:txBody>
      </p:sp>
      <p:pic>
        <p:nvPicPr>
          <p:cNvPr id="9218" name="Picture 2" descr="&amp;Scy;&amp;Pcy;&amp;Rcy;&amp;Acy;&amp;Vcy;&amp;IEcy;&amp;Dcy;&amp;Lcy;&amp;Icy;&amp;Vcy;&amp;Acy;&amp;YAcy; &amp;Rcy;&amp;Ocy;&amp;Scy;&amp;Scy;&amp;Icy;&amp;YAcy;: &amp;Pcy;&amp;rcy;&amp;ocy;&amp;gcy;&amp;rcy;&amp;acy;&amp;mcy;&amp;mcy;&amp;acy; &amp;pcy;&amp;acy;&amp;rcy;&amp;tcy;&amp;icy;&amp;icy; &amp;ncy;&amp;acy; &amp;vcy;&amp;ycy;&amp;bcy;&amp;ocy;&amp;rcy;&amp;acy;&amp;khcy; &amp;vcy; &amp;YAcy;&amp;kcy;&amp;ucy;&amp;tcy;&amp;scy;&amp;kcy;&amp;ucy;&amp;yucy; &amp;Gcy;&amp;ocy;&amp;rcy;&amp;ocy;&amp;dcy;&amp;scy;&amp;kcy;&amp;ucy;&amp;yucy; &amp;Dcy;&amp;ucy;&amp;mcy;&amp;ucy; YKTNEWS &amp;YAcy;&amp;kcy;&amp;ucy;&amp;tcy;&amp;scy;&amp;kcy;&amp;icy;&amp;jcy; &amp;Icy;&amp;ncy;&amp;fcy;&amp;ocy;&amp;rcy;&amp;mcy;&amp;acy;&amp;tscy;&amp;icy;&amp;ocy;&amp;n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768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Зима с октября по апрель в Якутске суровая,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температура </a:t>
            </a:r>
            <a:r>
              <a:rPr lang="ru-RU" sz="2800" dirty="0"/>
              <a:t>января −40 °C.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42" name="Picture 2" descr="&amp;Fcy;&amp;ocy;&amp;tcy;&amp;ocy;&amp;gcy;&amp;rcy;&amp;acy;&amp;fcy;&amp;icy;&amp;yacy; 3 - &amp;YAcy;&amp;kcy;&amp;ucy;&amp;tcy;&amp;scy;&amp;kcy; - &amp;Fcy;&amp;ocy;&amp;tcy;&amp;ocy;&amp;acy;&amp;lcy;&amp;softcy;&amp;bcy;&amp;ocy;&amp;mcy;&amp;ycy; - &amp;YAcy;&amp;kcy;&amp;ucy;&amp;tcy;&amp;s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Acy;&amp;ecy;&amp;rcy;&amp;ocy;&amp;fcy;&amp;lcy;&amp;ocy;&amp;tcy; &amp;ncy;&amp;acy;&amp;chcy;&amp;icy;&amp;ncy;&amp;acy;&amp;iecy;&amp;tcy; &amp;vcy;&amp;ycy;&amp;pcy;&amp;ocy;&amp;lcy;&amp;ncy;&amp;yacy;&amp;tcy;&amp;softcy; &amp;rcy;&amp;iecy;&amp;gcy;&amp;ucy;&amp;lcy;&amp;yacy;&amp;rcy;&amp;ncy;&amp;ycy;&amp;iecy; &amp;rcy;&amp;iecy;&amp;jcy;&amp;scy;&amp;ycy; &amp;vcy; &amp;YAcy;&amp;kcy;&amp;ucy;&amp;tcy;&amp;scy;&amp;k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9173"/>
            <a:ext cx="808976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mp1925 - &amp;Ncy;&amp;ocy;&amp;chcy;&amp;ncy;&amp;ocy;&amp;jcy; &amp;YAcy;&amp;kcy;&amp;ucy;&amp;tcy;&amp;s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9174"/>
            <a:ext cx="808976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&amp;YAcy;&amp;kcy;&amp;ucy;&amp;tcy;&amp;scy;&amp;kcy;, &amp;Rcy;&amp;ocy;&amp;scy;&amp;scy;&amp;icy;&amp;yacy;. &amp;Tcy;&amp;ucy;&amp;rcy;&amp;icy;&amp;zcy;&amp;mcy; &amp;icy; &amp;vcy;&amp;scy;&amp;iecy; &amp;ocy; &amp;ncy;&amp;iecy;&amp;m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9173"/>
            <a:ext cx="8089762" cy="54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&amp;Gcy;&amp;lcy;&amp;acy;&amp;vcy;&amp;ncy;&amp;acy;&amp;yacy; &amp;scy;&amp;tcy;&amp;rcy;&amp;acy;&amp;ncy;&amp;icy;&amp;tscy;&amp;acy; &amp;Acy;&amp;rcy;&amp;tcy;-&amp;Kcy;&amp;vcy;&amp;acy;&amp;dcy;&amp;rcy;&amp;acy;&amp;t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9174"/>
            <a:ext cx="8089762" cy="54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crbc.pro/image/e4/eb/e4ebc264-3f74-4ae5-afbf-c9928be79216.jpg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http://img0.liveinternet.ru/images/attach/c/4/81/349/81349782_YUzhnuyy_gorod_solnca__</a:t>
            </a:r>
            <a:r>
              <a:rPr lang="en-US" sz="1600" dirty="0" smtClean="0">
                <a:hlinkClick r:id="rId3"/>
              </a:rPr>
              <a:t>YAlta_11.jpg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img1.liveinternet.ru/images/attach/b/4/102/857/102857939_large_88998d4ecb26130699m750x740u49b3d.jpg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ic.pics.livejournal.com/alexnumis/72460326/98378/98378_1000.jpg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img.tourbina.ru/photos.3/1/0/106384/big.photo/Krymskiy-prirodnyy-zapove.jpg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allphoto.in.ua/photo/15/es2151300.jpg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media01.sakhamedia.ru/index.php?r=site/photoByBox&amp;id=21024&amp;width=900&amp;height=675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media01.ysia.ru/index.php?r=site/photoByBox&amp;id=7525&amp;width=900&amp;height=675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Города России</a:t>
            </a:r>
            <a:endParaRPr lang="ru-RU" sz="5400" b="1" dirty="0"/>
          </a:p>
        </p:txBody>
      </p:sp>
      <p:pic>
        <p:nvPicPr>
          <p:cNvPr id="1026" name="Picture 2" descr="&amp;Pcy;&amp;acy;&amp;mcy;&amp;yacy;&amp;tcy;&amp;ncy;&amp;icy;&amp;kcy; &amp;Vcy;.&amp;Ncy;. &amp;Tcy;&amp;acy;&amp;tcy;&amp;icy;&amp;shchcy;&amp;iecy;&amp;vcy;&amp;ucy; (&amp;Tcy;&amp;ocy;&amp;lcy;&amp;softcy;&amp;yacy;&amp;tcy;&amp;tcy;&amp;icy;) - &amp;Scy;&amp;acy;&amp;mcy;&amp;acy;&amp;rcy;&amp;scy;&amp;kcy;&amp;acy;&amp;yacy; &amp;ocy;&amp;bcy;&amp;lcy;. - &amp;Dcy;&amp;ocy;&amp;scy;&amp;tcy;&amp;ocy;&amp;pcy;&amp;rcy;&amp;icy;&amp;mcy;&amp;iecy;&amp;chcy;&amp;acy;&amp;tcy;&amp;iecy;&amp;lcy;&amp;softcy;&amp;ncy;&amp;ocy;&amp;scy;&amp;tcy;&amp;icy; - &amp;Kcy;&amp;acy;&amp;tcy;&amp;acy;&amp;lcy;&amp;ocy;&amp;gcy; &amp;scy;&amp;tcy;&amp;acy;&amp;tcy;&amp;iecy;&amp;jcy; - &amp;Pcy;&amp;ocy;&amp;Scy;&amp;ie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342034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Tcy;&amp;ocy;&amp;lcy;&amp;softcy;&amp;yacy;&amp;tcy;&amp;tcy;&amp;icy; - &amp;Gcy;&amp;lcy;&amp;acy;&amp;vcy;&amp;ncy;&amp;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26582"/>
            <a:ext cx="3600400" cy="18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Vcy; &amp;Ucy;&amp;lcy;&amp;softcy;&amp;yacy;&amp;ncy;&amp;ocy;&amp;vcy;&amp;scy;&amp;kcy;&amp;iecy; &amp;pcy;&amp;rcy;&amp;ocy;&amp;jcy;&amp;dcy;&amp;iecy;&amp;tcy; &amp;mcy;&amp;iecy;&amp;zhcy;&amp;dcy;&amp;ucy;&amp;ncy;&amp;acy;&amp;rcy;&amp;ocy;&amp;dcy;&amp;ncy;&amp;ycy;&amp;jcy; &amp;kcy;&amp;ocy;&amp;ncy;&amp;gcy;&amp;rcy;&amp;iecy;&amp;scy;&amp;scy; &quot;&amp;Kcy;&amp;ucy;&amp;lcy;&amp;softcy;&amp;tcy;&amp;ucy;&amp;rcy;&amp;acy; &amp;kcy;&amp;acy;&amp;kcy; &amp;rcy;&amp;iecy;&amp;scy;&amp;ucy;&amp;rcy;&amp;scy; &amp;mcy;&amp;ocy;&amp;dcy;&amp;iecy;&amp;rcy;&amp;ncy;&amp;icy;&amp;zcy;&amp;acy;&amp;tscy;&amp;icy;&amp;icy;&quot; &amp;Gcy;&amp;lcy;&amp;acy;&amp;vcy;&amp;ncy;&amp;ycy;&amp;iecy; &amp;Ncy;&amp;ocy;&amp;vcy;&amp;ocy;&amp;scy;&amp;tcy;&amp;icy; &amp;Ucy;&amp;lcy;&amp;softcy;&amp;yacy;&amp;ncy;&amp;ocy;&amp;vcy;&amp;s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84" y="1657650"/>
            <a:ext cx="3044520" cy="24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Rcy;&amp;iecy;&amp;shcy;&amp;iecy;&amp;ncy;&amp;icy;&amp;iecy; &amp;ocy; &amp;scy;&amp;icy;&amp;mcy;&amp;vcy;&amp;ocy;&amp;lcy;&amp;icy;&amp;chcy;&amp;iecy;&amp;scy;&amp;kcy;&amp;ocy;&amp;mcy; &amp;pcy;&amp;iecy;&amp;rcy;&amp;iecy;&amp;icy;&amp;mcy;&amp;iecy;&amp;ncy;&amp;ocy;&amp;vcy;&amp;acy;&amp;ncy;&amp;icy;&amp;icy; &amp;Vcy;&amp;ocy;&amp;lcy;&amp;gcy;&amp;ocy;&amp;gcy;&amp;rcy;&amp;acy;&amp;dcy;&amp;acy; &amp;vcy; &amp;Scy;&amp;tcy;&amp;acy;&amp;lcy;&amp;icy;&amp;ncy;&amp;gcy;&amp;rcy;&amp;acy;&amp;dcy; &amp;rcy;&amp;acy;&amp;zcy;&amp;dcy;&amp;iecy;&amp;lcy;&amp;icy;&amp;lcy;&amp;ocy; &amp;ocy;&amp;bcy;&amp;shchcy;&amp;iecy;&amp;scy;&amp;tcy;&amp;vcy;&amp;o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7"/>
            <a:ext cx="2970929" cy="22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CHcy;&amp;iecy;&amp;rcy;&amp;ncy;&amp;ocy;-&amp;bcy;&amp;iecy;&amp;lcy;&amp;ycy;&amp;iecy; &amp;fcy;&amp;ocy;&amp;tcy;&amp;ocy; &amp;Mcy;&amp;ocy;&amp;scy;&amp;kcy;&amp;vcy;&amp;ycy; &amp;Fcy;&amp;ocy;&amp;tcy;&amp;ocy; &amp;vcy; &amp;mcy;&amp;ocy;&amp;ncy;&amp;ocy;&amp;khcy;&amp;rcy;&amp;ocy;&amp;mcy;&amp;ie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0446"/>
            <a:ext cx="3120347" cy="25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477" y="4900518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Тольятти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221087"/>
            <a:ext cx="12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Ульяновск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36820" y="6449284"/>
            <a:ext cx="12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Волгоград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148478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ЯЛТА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356992"/>
            <a:ext cx="3754760" cy="31200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Город Ялта находится на </a:t>
            </a:r>
            <a:r>
              <a:rPr lang="ru-RU" dirty="0" smtClean="0"/>
              <a:t>юго- </a:t>
            </a:r>
            <a:r>
              <a:rPr lang="ru-RU" dirty="0"/>
              <a:t>восточном побережье Крыма. </a:t>
            </a:r>
            <a:r>
              <a:rPr lang="ru-RU" dirty="0" smtClean="0"/>
              <a:t>Основан в  </a:t>
            </a:r>
            <a:r>
              <a:rPr lang="ru-RU" dirty="0"/>
              <a:t>1838 </a:t>
            </a:r>
            <a:r>
              <a:rPr lang="ru-RU" dirty="0" smtClean="0"/>
              <a:t>году. </a:t>
            </a:r>
            <a:r>
              <a:rPr lang="ru-RU" dirty="0"/>
              <a:t>Население </a:t>
            </a:r>
            <a:r>
              <a:rPr lang="ru-RU" dirty="0" smtClean="0"/>
              <a:t>около </a:t>
            </a:r>
            <a:r>
              <a:rPr lang="ru-RU" dirty="0"/>
              <a:t>78000 человек. Ялта - один из известных курортов</a:t>
            </a:r>
          </a:p>
          <a:p>
            <a:pPr algn="just"/>
            <a:endParaRPr lang="ru-RU" dirty="0"/>
          </a:p>
        </p:txBody>
      </p:sp>
      <p:pic>
        <p:nvPicPr>
          <p:cNvPr id="3076" name="Picture 4" descr="&amp;Fcy;&amp;ocy;&amp;tcy;&amp;ocy; &amp;kcy;&amp;rcy;&amp;ycy;&amp;mcy;, &amp;yacy;&amp;lcy;&amp;tcy;&amp;acy;, &amp;chcy;&amp;iecy;&amp;rcy;&amp;ncy;&amp;ocy;&amp;iecy; &amp;mcy;&amp;o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7525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Современный  город</a:t>
            </a:r>
            <a:br>
              <a:rPr lang="ru-RU" b="1" dirty="0" smtClean="0"/>
            </a:br>
            <a:r>
              <a:rPr lang="ru-RU" b="1" dirty="0" smtClean="0"/>
              <a:t>Численность населения - 78115 </a:t>
            </a:r>
            <a:r>
              <a:rPr lang="ru-RU" b="1" dirty="0"/>
              <a:t>чел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russia.web-3.ru/data/articles/16753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Ялта находится на юге </a:t>
            </a:r>
            <a:r>
              <a:rPr lang="ru-RU" sz="2800" dirty="0">
                <a:solidFill>
                  <a:srgbClr val="FF0000"/>
                </a:solidFill>
              </a:rPr>
              <a:t>Крымского </a:t>
            </a:r>
            <a:r>
              <a:rPr lang="ru-RU" sz="2800" dirty="0" smtClean="0">
                <a:solidFill>
                  <a:srgbClr val="FF0000"/>
                </a:solidFill>
              </a:rPr>
              <a:t>полуострова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на </a:t>
            </a:r>
            <a:r>
              <a:rPr lang="ru-RU" sz="2800" dirty="0"/>
              <a:t>берегу </a:t>
            </a:r>
            <a:r>
              <a:rPr lang="ru-RU" sz="2800" dirty="0" smtClean="0"/>
              <a:t>Чёрного </a:t>
            </a:r>
            <a:r>
              <a:rPr lang="ru-RU" sz="2800" dirty="0"/>
              <a:t>моря.</a:t>
            </a:r>
          </a:p>
        </p:txBody>
      </p:sp>
      <p:pic>
        <p:nvPicPr>
          <p:cNvPr id="5122" name="Picture 2" descr="&amp;Dcy;&amp;ocy;&amp;scy;&amp;tcy;&amp;ocy;&amp;pcy;&amp;rcy;&amp;icy;&amp;mcy;&amp;iecy;&amp;chcy;&amp;acy;&amp;tcy;&amp;iecy;&amp;lcy;&amp;softcy;&amp;ncy;&amp;ocy;&amp;scy;&amp;tcy;&amp;icy; &amp;YAcy;&amp;lcy;&amp;tcy;&amp;ycy; &amp;Pcy;&amp;ucy;&amp;tcy;&amp;iecy;&amp;shcy;&amp;iecy;&amp;scy;&amp;tcy;&amp;vcy;&amp;ucy;&amp;iecy;&amp;mcy; &amp;pcy;&amp;ocy; &amp;Rcy;&amp;ocy;&amp;scy;&amp;scy;&amp;icy;&amp;icy; &amp;Gcy;&amp;ocy;&amp;rcy;&amp;ocy;&amp;dcy;&amp;acy; &amp;icy; &amp;scy;&amp;tcy;&amp;rcy;&amp;acy;&amp;ncy;&amp;ycy; &amp;Dcy;&amp;ocy;&amp;scy;&amp;tcy;&amp;ocy;&amp;pcy;&amp;rcy;&amp;icy;&amp;mcy;&amp;iecy;&amp;chcy;&amp;acy;&amp;tcy;&amp;iecy;&amp;lcy;&amp;softcy;&amp;ncy;&amp;ocy;&amp;scy;&amp;tcy;&amp;icy; &amp;YAcy;&amp;lcy;&amp;tcy;&amp;ycy; &amp;Scy;&amp;tcy;&amp;acy;&amp;tcy;&amp;softcy;&amp;icy; &amp;Scy;&amp;acy;&amp;jcy;&amp;tcy; &amp;dcy;&amp;ocy;&amp;scy;&amp;tcy;&amp;ocy;&amp;pcy;&amp;rcy;&amp;icy;&amp;mcy;&amp;iecy;&amp;chcy;&amp;acy;&amp;tcy;&amp;iecy;&amp;lcy;&amp;softcy;&amp;ncy;&amp;ocy;&amp;scy;&amp;t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7281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территории </a:t>
            </a:r>
            <a:r>
              <a:rPr lang="ru-RU" sz="2400" dirty="0">
                <a:hlinkClick r:id="rId2" tooltip="Ялтинский горно-лесной заповедник"/>
              </a:rPr>
              <a:t>Ялтинского заповедника</a:t>
            </a:r>
            <a:r>
              <a:rPr lang="ru-RU" sz="2400" dirty="0"/>
              <a:t> произрастает около 2000 видов растений. Склоны Ялты покрыты можжевелово-дубовыми лесами и кустарниковыми </a:t>
            </a:r>
            <a:r>
              <a:rPr lang="ru-RU" sz="2400" dirty="0" smtClean="0"/>
              <a:t>зарослями.</a:t>
            </a:r>
            <a:endParaRPr lang="ru-RU" sz="2400" dirty="0"/>
          </a:p>
        </p:txBody>
      </p:sp>
      <p:pic>
        <p:nvPicPr>
          <p:cNvPr id="6148" name="Picture 4" descr="&amp;Dcy;&amp;ocy;&amp;scy;&amp;tcy;&amp;ocy;&amp;pcy;&amp;rcy;&amp;icy;&amp;mcy;&amp;iecy;&amp;chcy;&amp;acy;&amp;tcy;&amp;iecy;&amp;lcy;&amp;softcy;&amp;ncy;&amp;ocy;&amp;scy;&amp;tcy;&amp;icy; &amp;YAcy;&amp;lcy;&amp;tcy;&amp;ycy; - &amp;CHcy;&amp;tcy;&amp;ocy; &amp;icy;&amp;ncy;&amp;tcy;&amp;iecy;&amp;rcy;&amp;iecy;&amp;scy;&amp;ncy;&amp;ocy;&amp;gcy;&amp;ocy; &amp;pcy;&amp;ocy;&amp;scy;&amp;mcy;&amp;ocy;&amp;tcy;&amp;rcy;&amp;iecy;&amp;tcy;&amp;softcy; &amp;vcy; &amp;Kcy;&amp;rcy;&amp;ycy;&amp;mcy;&amp;u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1162"/>
            <a:ext cx="8208912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По легенде Ялта была основана греческими мореплавателями, которые увидев после долгих скитаний берег (</a:t>
            </a:r>
            <a:r>
              <a:rPr lang="ru-RU" sz="2400" dirty="0" err="1">
                <a:solidFill>
                  <a:srgbClr val="FF0000"/>
                </a:solidFill>
              </a:rPr>
              <a:t>Ялос</a:t>
            </a:r>
            <a:r>
              <a:rPr lang="ru-RU" sz="2400" dirty="0">
                <a:solidFill>
                  <a:srgbClr val="FF0000"/>
                </a:solidFill>
              </a:rPr>
              <a:t>) так и назвали поселение. В дальнейшем на этом побережье поселились  купцы.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&amp;YAcy;&amp;l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1" y="1916832"/>
            <a:ext cx="817233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Российский курорт</a:t>
            </a:r>
            <a:endParaRPr lang="ru-RU" b="1" dirty="0"/>
          </a:p>
        </p:txBody>
      </p:sp>
      <p:pic>
        <p:nvPicPr>
          <p:cNvPr id="8194" name="Picture 2" descr="&amp;YAcy;&amp;lcy;&amp;tcy;&amp;acy; &amp;Gcy;&amp;ocy;&amp;rcy;&amp;ocy;&amp;dcy; &amp;Scy;&amp;chcy;&amp;acy;&amp;scy;&amp;tcy;&amp;softcy;&amp;yacy; : &amp;Fcy;&amp;ocy;&amp;tcy;&amp;ocy; &amp;ncy;&amp;ocy;&amp;chcy;&amp;ncy;&amp;ocy;&amp;jcy; &amp;YAcy;&amp;lcy;&amp;t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768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Vcy;&amp;icy;&amp;dcy;&amp;ycy; &amp;YAcy;&amp;lcy;&amp;tcy;&amp;ycy;, &amp;fcy;&amp;ocy;&amp;tcy;&amp;ocy; &amp;YAcy;&amp;lcy;&amp;tcy;&amp;icy;&amp;ncy;&amp;scy;&amp;kcy;&amp;acy;&amp;yacy; &amp;Ncy;&amp;acy;&amp;bcy;&amp;iecy;&amp;rcy;&amp;iecy;&amp;zhcy;&amp;ncy;&amp;acy;&amp;yacy; 7 &amp;ocy;&amp;kcy;&amp;tcy;&amp;yacy;&amp;bcy;&amp;rcy;&amp;yacy; 2006 &amp;gcy;&amp;ocy;&amp;dcy;&amp;acy; (&amp;ocy;&amp;kcy;&amp;ocy;&amp;lcy;&amp;ocy; 12.30). &amp;Pcy;&amp;rcy;&amp;ocy;&amp;scy;&amp;tcy;&amp;ocy; &amp;ncy;&amp;acy;&amp;rcy;&amp;ocy;&amp;dcy;, &amp;scy;&amp;ocy;&amp;vcy;&amp;iecy;&amp;rcy;&amp;shcy;&amp;acy;&amp;yucy;&amp;shchcy;&amp;icy;&amp;jcy; &amp;pcy;&amp;rcy;&amp;ocy;&amp;mcy;&amp;iecy;&amp;ncy;&amp;acy;&amp;dcy;. :: &amp;Fcy;&amp;ocy;&amp;tcy;&amp;ocy;.&amp;Kcy;&amp;rcy;&amp;y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768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&amp;Vcy;&amp;ycy;&amp;pcy;&amp;ucy;&amp;scy;&amp;kcy; &quot;&amp;Pcy;&amp;rcy;&amp;ocy;&amp;bcy;&amp;ncy;&amp;acy;&amp;yacy; &amp;pcy;&amp;ocy;&amp;dcy;&amp;pcy;&amp;icy;&amp;scy;&amp;kcy;&amp;acy; &amp;ncy;&amp;acy; &amp;rcy;&amp;acy;&amp;scy;&amp;scy;&amp;ycy;&amp;lcy;&amp;kcy;&amp;icy; &amp;kcy;&amp;acy;&amp;tcy;&amp;iecy;&amp;gcy;&amp;ocy;&amp;rcy;&amp;icy;&amp;icy; &amp;Mcy;&amp;icy;&amp;fcy;&amp;ycy;, &amp;scy;&amp;kcy;&amp;acy;&amp;zcy;&amp;kcy;&amp;icy; List Id: 110035&quot; &amp;rcy;&amp;acy;&amp;scy;&amp;scy;&amp;ycy;&amp;lcy;&amp;kcy;&amp;icy; &quot;&amp;Pcy;&amp;rcy;&amp;ocy;&amp;bcy;&amp;ncy;&amp;acy;&amp;yacy; &amp;pcy;&amp;ocy;&amp;dcy;&amp;pcy;&amp;icy;&amp;scy;&amp;kcy;&amp;acy; &amp;ncy;&amp;acy; &amp;rcy;&amp;acy;&amp;scy;&amp;scy;&amp;ycy;&amp;lcy;&amp;kcy;&amp;icy; &amp;kcy;&amp;acy;&amp;tcy;&amp;iecy;&amp;gcy;&amp;ocy;&amp;rcy;&amp;icy;&amp;icy; &amp;M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1349"/>
            <a:ext cx="8280920" cy="52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&amp;Fcy;&amp;ocy;&amp;tcy;&amp;ocy;. &amp;Pcy;&amp;acy;&amp;ncy;&amp;scy;&amp;icy;&amp;ocy;&amp;ncy;&amp;acy;&amp;tcy; &amp;CHcy;&amp;acy;&amp;jcy;&amp;ncy;&amp;acy;&amp;yacy; &amp;gcy;&amp;ocy;&amp;rcy;&amp;kcy;&amp;acy;, &amp;YAcy;&amp;lcy;&amp;tcy;&amp;acy;, &amp;Kcy;&amp;rcy;&amp;ycy;&amp;mcy;, &amp;Ucy;&amp;kcy;&amp;rcy;&amp;acy;&amp;icy;&amp;ncy;&amp;acy;. &amp;Ocy;&amp;tcy;&amp;dcy;&amp;ycy;&amp;khcy; &amp;icy; &amp;lcy;&amp;iecy;&amp;chcy;&amp;iecy;&amp;ncy;&amp;icy;&amp;iecy; &amp;vcy; &amp;Kcy;&amp;rcy;&amp;ycy;&amp;mcy;&amp;ucy;: &amp;tscy;&amp;iecy;&amp;ncy;&amp;ycy; &amp;icy; &amp;pcy;&amp;ucy;&amp;tcy;&amp;iecy;&amp;vcy;&amp;kcy;&amp;icy; &amp;vcy; &amp;scy;&amp;acy;&amp;ncy;&amp;acy;&amp;tcy;&amp;ocy;&amp;rcy;&amp;icy;&amp;icy; &amp;Kcy;&amp;rcy;&amp;ycy;&amp;mcy;&amp;acy;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1349"/>
            <a:ext cx="8352928" cy="52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&amp;Fcy;&amp;ocy;&amp;tcy;&amp;ocy; 2. &amp;Pcy;&amp;rcy;&amp;ocy;&amp;dcy;&amp;acy;&amp;mcy; &amp;gcy;&amp;ocy;&amp;scy;&amp;tcy;&amp;icy;&amp;ncy;&amp;icy;&amp;tscy;&amp;ucy; &amp;ncy;&amp;acy; &amp;gcy;&amp;rcy;&amp;acy;&amp;ncy;&amp;icy;&amp;tscy;&amp;iecy; &amp;Acy;&amp;lcy;&amp;ucy;&amp;pcy;&amp;kcy;&amp;icy; &amp;icy; &amp;Mcy;&amp;icy;&amp;scy;&amp;khcy;&amp;ocy;&amp;rcy;&amp;acy;. &amp;Acy;&amp;lcy;&amp;ucy;&amp;pcy;&amp;kcy;&amp;acy;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1349"/>
            <a:ext cx="8352928" cy="52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PS-Production / &amp;Dcy;&amp;mcy;&amp;icy;&amp;tcy;&amp;rcy;&amp;icy;&amp;jcy; &amp;SHcy;&amp;vcy;&amp;iecy;&amp;tscy;&amp;ocy;&amp;vcy; / &amp;fcy;&amp;ocy;&amp;tcy;&amp;ocy;&amp;gcy;&amp;rcy;&amp;acy;&amp;fcy;&amp;y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8290"/>
            <a:ext cx="6480720" cy="49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</TotalTime>
  <Words>164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ПУТЕШЕСТВИЕ ПО ГОРОДАМ РОССИИ</vt:lpstr>
      <vt:lpstr>Города России</vt:lpstr>
      <vt:lpstr>ЯЛТА</vt:lpstr>
      <vt:lpstr>Современный  город Численность населения - 78115 чел</vt:lpstr>
      <vt:lpstr>Ялта находится на юге Крымского полуострова  на берегу Чёрного моря.</vt:lpstr>
      <vt:lpstr>На территории Ялтинского заповедника произрастает около 2000 видов растений. Склоны Ялты покрыты можжевелово-дубовыми лесами и кустарниковыми зарослями.</vt:lpstr>
      <vt:lpstr>По легенде Ялта была основана греческими мореплавателями, которые увидев после долгих скитаний берег (Ялос) так и назвали поселение. В дальнейшем на этом побережье поселились  купцы. </vt:lpstr>
      <vt:lpstr>Российский курорт</vt:lpstr>
      <vt:lpstr>Презентация PowerPoint</vt:lpstr>
      <vt:lpstr>Яку́тск— город в России, столица Республики Саха (Якутия), порт на реке Лене. Крупнейший по численности населения город на северо-востоке России, крупный культурный и научный центр. </vt:lpstr>
      <vt:lpstr>Зима с октября по апрель в Якутске суровая,  температура января −40 °C. 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ГОРОДАМ РОССИИ</dc:title>
  <dc:creator>User</dc:creator>
  <cp:lastModifiedBy>User</cp:lastModifiedBy>
  <cp:revision>9</cp:revision>
  <dcterms:created xsi:type="dcterms:W3CDTF">2015-01-26T18:08:59Z</dcterms:created>
  <dcterms:modified xsi:type="dcterms:W3CDTF">2015-06-06T20:57:46Z</dcterms:modified>
</cp:coreProperties>
</file>