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8" r:id="rId3"/>
    <p:sldId id="271" r:id="rId4"/>
    <p:sldId id="270" r:id="rId5"/>
    <p:sldId id="269" r:id="rId6"/>
    <p:sldId id="272" r:id="rId7"/>
    <p:sldId id="273" r:id="rId8"/>
    <p:sldId id="260" r:id="rId9"/>
    <p:sldId id="262" r:id="rId10"/>
    <p:sldId id="258" r:id="rId11"/>
    <p:sldId id="261" r:id="rId12"/>
    <p:sldId id="263" r:id="rId13"/>
    <p:sldId id="264" r:id="rId14"/>
    <p:sldId id="265" r:id="rId15"/>
    <p:sldId id="259" r:id="rId16"/>
    <p:sldId id="257" r:id="rId17"/>
    <p:sldId id="266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DC4872"/>
    <a:srgbClr val="E9F5D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4751" autoAdjust="0"/>
  </p:normalViewPr>
  <p:slideViewPr>
    <p:cSldViewPr>
      <p:cViewPr varScale="1">
        <p:scale>
          <a:sx n="62" d="100"/>
          <a:sy n="62" d="100"/>
        </p:scale>
        <p:origin x="-7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612D4-025A-4DC6-A495-905A03C8804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02453-D6A5-43DC-9D69-910DBAF9F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02453-D6A5-43DC-9D69-910DBAF9F42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02453-D6A5-43DC-9D69-910DBAF9F42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02453-D6A5-43DC-9D69-910DBAF9F42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02453-D6A5-43DC-9D69-910DBAF9F42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02453-D6A5-43DC-9D69-910DBAF9F42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02453-D6A5-43DC-9D69-910DBAF9F42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02453-D6A5-43DC-9D69-910DBAF9F42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02453-D6A5-43DC-9D69-910DBAF9F42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02453-D6A5-43DC-9D69-910DBAF9F42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02453-D6A5-43DC-9D69-910DBAF9F42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02453-D6A5-43DC-9D69-910DBAF9F42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02453-D6A5-43DC-9D69-910DBAF9F42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02453-D6A5-43DC-9D69-910DBAF9F42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02453-D6A5-43DC-9D69-910DBAF9F42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02453-D6A5-43DC-9D69-910DBAF9F42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02453-D6A5-43DC-9D69-910DBAF9F42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02453-D6A5-43DC-9D69-910DBAF9F42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02453-D6A5-43DC-9D69-910DBAF9F42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4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412776"/>
            <a:ext cx="7844408" cy="18002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DC4872"/>
                </a:solidFill>
              </a:rPr>
              <a:t>Права сказочных героев</a:t>
            </a:r>
            <a:endParaRPr lang="ru-RU" sz="7200" b="1" dirty="0">
              <a:solidFill>
                <a:srgbClr val="DC487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437112"/>
            <a:ext cx="6184776" cy="432048"/>
          </a:xfrm>
        </p:spPr>
        <p:txBody>
          <a:bodyPr>
            <a:normAutofit fontScale="55000" lnSpcReduction="2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Дмитриенко Никита ученик 4 класса МОУ Школа </a:t>
            </a:r>
            <a:r>
              <a:rPr lang="ru-RU" sz="2000" b="1" dirty="0" err="1" smtClean="0">
                <a:solidFill>
                  <a:schemeClr val="tx1"/>
                </a:solidFill>
              </a:rPr>
              <a:t>с.Катравож</a:t>
            </a:r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Руководитель  Бойко Г.А.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Мои документы\Сказки\лис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4267200" cy="57531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60032" y="1628800"/>
            <a:ext cx="4104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Лиса обманула Журавля и подала ему еду так, что</a:t>
            </a:r>
          </a:p>
          <a:p>
            <a:r>
              <a:rPr lang="ru-RU" sz="2400" b="1" dirty="0" smtClean="0"/>
              <a:t>Журавль остался голодным.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(Нарушено право на хорошее питание)</a:t>
            </a:r>
          </a:p>
          <a:p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Мои документы\Сказки\заюшкина избуш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4464496" cy="52565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20072" y="1484784"/>
            <a:ext cx="35283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Лиса обхитрила Зайчика и выгнала его из </a:t>
            </a:r>
          </a:p>
          <a:p>
            <a:r>
              <a:rPr lang="ru-RU" sz="2400" b="1" dirty="0" smtClean="0"/>
              <a:t>собственной избушки.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(Нарушено право</a:t>
            </a:r>
          </a:p>
          <a:p>
            <a:r>
              <a:rPr lang="ru-RU" sz="2400" b="1" dirty="0" smtClean="0"/>
              <a:t> на неприкосновенность </a:t>
            </a:r>
          </a:p>
          <a:p>
            <a:r>
              <a:rPr lang="ru-RU" sz="2400" b="1" dirty="0" smtClean="0"/>
              <a:t>жилища)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Мои документы\Сказки\крошеч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08720"/>
            <a:ext cx="3600400" cy="49916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99992" y="1484784"/>
            <a:ext cx="43204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Девушку заставляли </a:t>
            </a:r>
            <a:r>
              <a:rPr lang="ru-RU" sz="2400" b="1" dirty="0" smtClean="0"/>
              <a:t>трудиться </a:t>
            </a:r>
            <a:r>
              <a:rPr lang="ru-RU" sz="2400" b="1" dirty="0" smtClean="0"/>
              <a:t>с утра до вечера. Она одна </a:t>
            </a:r>
          </a:p>
          <a:p>
            <a:r>
              <a:rPr lang="ru-RU" sz="2400" b="1" dirty="0" smtClean="0"/>
              <a:t>выполняла всю работу по дому. </a:t>
            </a:r>
          </a:p>
          <a:p>
            <a:r>
              <a:rPr lang="ru-RU" sz="2400" b="1" dirty="0" smtClean="0"/>
              <a:t>Даже отдохнуть ей было некогда.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(Нарушено право на отдых и досуг)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Мои документы\Сказки\лягуш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3614744" cy="5184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55976" y="1412776"/>
            <a:ext cx="45365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Иван-царевич, узнав, что Царевна-лягушка,</a:t>
            </a:r>
          </a:p>
          <a:p>
            <a:r>
              <a:rPr lang="ru-RU" sz="2400" b="1" dirty="0" smtClean="0"/>
              <a:t>сбросив кожу, превращается в прекрасную девушку, сжёг её кожу.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(Нарушено право на  свою личную жизнь</a:t>
            </a:r>
          </a:p>
          <a:p>
            <a:r>
              <a:rPr lang="ru-RU" sz="2400" b="1" dirty="0" smtClean="0"/>
              <a:t> и на свою тайну)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Мои документы\Сказки\по щучьему велению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64704"/>
            <a:ext cx="4209644" cy="509771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16016" y="1340768"/>
            <a:ext cx="3888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Царь-отец хотел сам найти для дочери жениха</a:t>
            </a:r>
          </a:p>
          <a:p>
            <a:r>
              <a:rPr lang="ru-RU" sz="2400" b="1" dirty="0" smtClean="0"/>
              <a:t>и не разрешал ей выходить замуж за того, кого она </a:t>
            </a:r>
          </a:p>
          <a:p>
            <a:r>
              <a:rPr lang="ru-RU" sz="2400" b="1" dirty="0" smtClean="0"/>
              <a:t>выбрала. 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(Нарушено право свободно выражать своё мнение)</a:t>
            </a:r>
          </a:p>
          <a:p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Мои документы\Сказки\коза.jpg"/>
          <p:cNvPicPr>
            <a:picLocks noChangeAspect="1" noChangeArrowheads="1"/>
          </p:cNvPicPr>
          <p:nvPr/>
        </p:nvPicPr>
        <p:blipFill>
          <a:blip r:embed="rId3" cstate="print"/>
          <a:srcRect l="7392" t="3035" r="7600" b="21087"/>
          <a:stretch>
            <a:fillRect/>
          </a:stretch>
        </p:blipFill>
        <p:spPr bwMode="auto">
          <a:xfrm>
            <a:off x="899592" y="1052736"/>
            <a:ext cx="1656184" cy="1800200"/>
          </a:xfrm>
          <a:prstGeom prst="rect">
            <a:avLst/>
          </a:prstGeom>
          <a:noFill/>
        </p:spPr>
      </p:pic>
      <p:pic>
        <p:nvPicPr>
          <p:cNvPr id="3075" name="Picture 3" descr="C:\Мои документы\Сказки\гуси-лебеди.jpg"/>
          <p:cNvPicPr>
            <a:picLocks noChangeAspect="1" noChangeArrowheads="1"/>
          </p:cNvPicPr>
          <p:nvPr/>
        </p:nvPicPr>
        <p:blipFill>
          <a:blip r:embed="rId4" cstate="print"/>
          <a:srcRect t="59187" r="65120"/>
          <a:stretch>
            <a:fillRect/>
          </a:stretch>
        </p:blipFill>
        <p:spPr bwMode="auto">
          <a:xfrm>
            <a:off x="3995936" y="3356992"/>
            <a:ext cx="1661170" cy="2239144"/>
          </a:xfrm>
          <a:prstGeom prst="rect">
            <a:avLst/>
          </a:prstGeom>
          <a:noFill/>
        </p:spPr>
      </p:pic>
      <p:pic>
        <p:nvPicPr>
          <p:cNvPr id="3076" name="Picture 4" descr="C:\Мои документы\Сказки\морозко.jpg"/>
          <p:cNvPicPr>
            <a:picLocks noChangeAspect="1" noChangeArrowheads="1"/>
          </p:cNvPicPr>
          <p:nvPr/>
        </p:nvPicPr>
        <p:blipFill>
          <a:blip r:embed="rId5" cstate="print"/>
          <a:srcRect l="18796" t="-4633" r="11388" b="55990"/>
          <a:stretch>
            <a:fillRect/>
          </a:stretch>
        </p:blipFill>
        <p:spPr bwMode="auto">
          <a:xfrm>
            <a:off x="3779912" y="836712"/>
            <a:ext cx="2304256" cy="1977451"/>
          </a:xfrm>
          <a:prstGeom prst="rect">
            <a:avLst/>
          </a:prstGeom>
          <a:noFill/>
        </p:spPr>
      </p:pic>
      <p:pic>
        <p:nvPicPr>
          <p:cNvPr id="3078" name="Picture 6" descr="C:\Мои документы\Сказки\1099189.jpg"/>
          <p:cNvPicPr>
            <a:picLocks noChangeAspect="1" noChangeArrowheads="1"/>
          </p:cNvPicPr>
          <p:nvPr/>
        </p:nvPicPr>
        <p:blipFill>
          <a:blip r:embed="rId6" cstate="print"/>
          <a:srcRect l="23596" b="27658"/>
          <a:stretch>
            <a:fillRect/>
          </a:stretch>
        </p:blipFill>
        <p:spPr bwMode="auto">
          <a:xfrm>
            <a:off x="6948264" y="3356992"/>
            <a:ext cx="1777979" cy="2088232"/>
          </a:xfrm>
          <a:prstGeom prst="rect">
            <a:avLst/>
          </a:prstGeom>
          <a:noFill/>
        </p:spPr>
      </p:pic>
      <p:pic>
        <p:nvPicPr>
          <p:cNvPr id="3079" name="Picture 7" descr="C:\Мои документы\Сказки\крошечка.jpg"/>
          <p:cNvPicPr>
            <a:picLocks noChangeAspect="1" noChangeArrowheads="1"/>
          </p:cNvPicPr>
          <p:nvPr/>
        </p:nvPicPr>
        <p:blipFill>
          <a:blip r:embed="rId7" cstate="print"/>
          <a:srcRect l="50000" t="27690" r="9681" b="29188"/>
          <a:stretch>
            <a:fillRect/>
          </a:stretch>
        </p:blipFill>
        <p:spPr bwMode="auto">
          <a:xfrm>
            <a:off x="7020272" y="476672"/>
            <a:ext cx="1584176" cy="2592288"/>
          </a:xfrm>
          <a:prstGeom prst="rect">
            <a:avLst/>
          </a:prstGeom>
          <a:noFill/>
        </p:spPr>
      </p:pic>
      <p:pic>
        <p:nvPicPr>
          <p:cNvPr id="3080" name="Picture 8" descr="C:\Мои документы\Сказки\по щучьему велению.jpg"/>
          <p:cNvPicPr>
            <a:picLocks noChangeAspect="1" noChangeArrowheads="1"/>
          </p:cNvPicPr>
          <p:nvPr/>
        </p:nvPicPr>
        <p:blipFill>
          <a:blip r:embed="rId8" cstate="print"/>
          <a:srcRect l="4545" t="35456" r="11363" b="4283"/>
          <a:stretch>
            <a:fillRect/>
          </a:stretch>
        </p:blipFill>
        <p:spPr bwMode="auto">
          <a:xfrm>
            <a:off x="323528" y="3068960"/>
            <a:ext cx="2590288" cy="252028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87016" y="5733256"/>
            <a:ext cx="8856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 детей, как и у сказочных героев, тоже есть свои защитники. Это родители и государство.</a:t>
            </a:r>
          </a:p>
          <a:p>
            <a:pPr algn="ctr"/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7584" y="476672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Защитники прав сказочных героев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Мои документы\Сказки\день ребен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4464496" cy="4691069"/>
          </a:xfrm>
          <a:prstGeom prst="rect">
            <a:avLst/>
          </a:prstGeom>
          <a:noFill/>
        </p:spPr>
      </p:pic>
      <p:pic>
        <p:nvPicPr>
          <p:cNvPr id="4098" name="Picture 2" descr="C:\Мои документы\Сказки\1_июн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570" y="1988840"/>
            <a:ext cx="4248472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008" y="908720"/>
            <a:ext cx="89289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Пользуясь своими правами,</a:t>
            </a:r>
          </a:p>
          <a:p>
            <a:r>
              <a:rPr lang="ru-RU" sz="5400" b="1" dirty="0" smtClean="0"/>
              <a:t> не нарушайте права других! </a:t>
            </a:r>
          </a:p>
          <a:p>
            <a:r>
              <a:rPr lang="ru-RU" sz="5400" b="1" dirty="0" smtClean="0"/>
              <a:t>Не  забывайте, кроме прав </a:t>
            </a:r>
          </a:p>
          <a:p>
            <a:r>
              <a:rPr lang="ru-RU" sz="5400" b="1" dirty="0" smtClean="0"/>
              <a:t>у каждого есть и обязанности.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492896"/>
            <a:ext cx="6907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FF"/>
                </a:solidFill>
              </a:rPr>
              <a:t>Спасибо за внимание!</a:t>
            </a:r>
            <a:endParaRPr lang="ru-RU" sz="5400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620688"/>
            <a:ext cx="856895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Цель:</a:t>
            </a:r>
            <a:r>
              <a:rPr lang="ru-RU" sz="3200" dirty="0" smtClean="0"/>
              <a:t> на примере сказочных героев рассказать о возможных нарушениях прав детей.</a:t>
            </a:r>
          </a:p>
          <a:p>
            <a:endParaRPr lang="ru-RU" sz="3200" dirty="0" smtClean="0"/>
          </a:p>
          <a:p>
            <a:r>
              <a:rPr lang="ru-RU" sz="3200" b="1" dirty="0" smtClean="0"/>
              <a:t>Задачи: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познакомиться с литературой по данной теме;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проанализировать взаимоотношения сказочных героев;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расширить знания о правах детей</a:t>
            </a:r>
          </a:p>
          <a:p>
            <a:endParaRPr lang="ru-RU" sz="3200" dirty="0" smtClean="0"/>
          </a:p>
          <a:p>
            <a:r>
              <a:rPr lang="ru-RU" sz="3200" b="1" dirty="0" smtClean="0"/>
              <a:t>Гипотеза:</a:t>
            </a:r>
            <a:r>
              <a:rPr lang="ru-RU" sz="3200" dirty="0" smtClean="0"/>
              <a:t> в сказках, как и в жизни, существуют нарушения </a:t>
            </a:r>
            <a:r>
              <a:rPr lang="ru-RU" sz="3200" smtClean="0"/>
              <a:t>прав героев.</a:t>
            </a:r>
            <a:endParaRPr lang="ru-RU" sz="3200" dirty="0" smtClean="0"/>
          </a:p>
          <a:p>
            <a:endParaRPr lang="ru-RU" sz="3200" dirty="0" smtClean="0"/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Мои документы\Сказки\конвенция о права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44824"/>
            <a:ext cx="3165723" cy="3882699"/>
          </a:xfrm>
          <a:prstGeom prst="rect">
            <a:avLst/>
          </a:prstGeom>
          <a:noFill/>
        </p:spPr>
      </p:pic>
      <p:pic>
        <p:nvPicPr>
          <p:cNvPr id="2051" name="Picture 3" descr="C:\Мои документы\Сказки\декларац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060848"/>
            <a:ext cx="4811686" cy="34044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79712" y="548680"/>
            <a:ext cx="5958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Документы о правах детей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16632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Результаты анкетирования</a:t>
            </a:r>
            <a:endParaRPr lang="ru-RU" sz="2400" b="1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09" name="Диаграмма 2"/>
          <p:cNvPicPr>
            <a:picLocks noChangeArrowheads="1"/>
          </p:cNvPicPr>
          <p:nvPr/>
        </p:nvPicPr>
        <p:blipFill>
          <a:blip r:embed="rId3" cstate="print"/>
          <a:srcRect l="-154" t="-4584" r="-9645" b="-1666"/>
          <a:stretch>
            <a:fillRect/>
          </a:stretch>
        </p:blipFill>
        <p:spPr bwMode="auto">
          <a:xfrm>
            <a:off x="251520" y="908720"/>
            <a:ext cx="4644008" cy="2755776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2" name="Диаграмма 4"/>
          <p:cNvPicPr>
            <a:picLocks noChangeArrowheads="1"/>
          </p:cNvPicPr>
          <p:nvPr/>
        </p:nvPicPr>
        <p:blipFill>
          <a:blip r:embed="rId4" cstate="print"/>
          <a:srcRect l="-1500" t="-4066" r="-8298" b="-4391"/>
          <a:stretch>
            <a:fillRect/>
          </a:stretch>
        </p:blipFill>
        <p:spPr bwMode="auto">
          <a:xfrm>
            <a:off x="3635896" y="3789040"/>
            <a:ext cx="5005189" cy="28083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16016" y="112474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Ответы родителей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587727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Ответы детей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Мои документы\Сказки\1303195692_prevyupravaru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620688"/>
            <a:ext cx="6624736" cy="59813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116632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Знать должны и взрослые, и дети о правах, что защищают всех на свете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504" y="260648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«Сказка – ложь, да в ней намёк! Добрым молодцам  урок!»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31640" y="1124744"/>
            <a:ext cx="67762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Сказка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учит нас быть добрыми, честными, справедливыми, смелыми, противостоять злу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запечатлевает взаимоотношения людей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высмеивает пороки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встаёт на защиту обездоленных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выражает мечты о торжестве добра над злом</a:t>
            </a:r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1600" y="188640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Права сказочных героев</a:t>
            </a:r>
            <a:endParaRPr lang="ru-RU" sz="2400" b="1" dirty="0"/>
          </a:p>
        </p:txBody>
      </p:sp>
      <p:pic>
        <p:nvPicPr>
          <p:cNvPr id="1026" name="Picture 2" descr="C:\Мои документы\Сказки\волк и семеро козля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764704"/>
            <a:ext cx="5364226" cy="387049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99592" y="5013176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Волк, проникнув в домик козлят, съел их.</a:t>
            </a:r>
          </a:p>
          <a:p>
            <a:pPr algn="ctr"/>
            <a:r>
              <a:rPr lang="ru-RU" sz="2400" b="1" dirty="0" smtClean="0"/>
              <a:t>(Нарушено право на жизнь)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Мои документы\Сказки\гуси-лебед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4032448" cy="46453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44008" y="3068960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1844824"/>
            <a:ext cx="38164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Гуси – Лебеди по приказу Бабы Яги</a:t>
            </a:r>
          </a:p>
          <a:p>
            <a:r>
              <a:rPr lang="ru-RU" sz="2400" b="1" dirty="0" smtClean="0"/>
              <a:t> украли Иванушку и унесли его в тёмный лес.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(Нарушено право на жизнь в семье со своими родителями.)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Мои документы\Сказки\морозк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4211191" cy="56166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16016" y="1052736"/>
            <a:ext cx="4176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Мачеха обижала Настеньку, </a:t>
            </a:r>
          </a:p>
          <a:p>
            <a:r>
              <a:rPr lang="ru-RU" sz="2400" b="1" dirty="0" smtClean="0"/>
              <a:t>ругала её, даже заставила старика увезти девушку</a:t>
            </a:r>
          </a:p>
          <a:p>
            <a:r>
              <a:rPr lang="ru-RU" sz="2400" b="1" dirty="0" smtClean="0"/>
              <a:t>в лес и оставить</a:t>
            </a:r>
          </a:p>
          <a:p>
            <a:r>
              <a:rPr lang="ru-RU" sz="2400" b="1" dirty="0" smtClean="0"/>
              <a:t>там одну.</a:t>
            </a:r>
          </a:p>
          <a:p>
            <a:r>
              <a:rPr lang="ru-RU" sz="2400" b="1" dirty="0" smtClean="0"/>
              <a:t> 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 (Нарушено право на безопасные условия</a:t>
            </a:r>
          </a:p>
          <a:p>
            <a:r>
              <a:rPr lang="ru-RU" sz="2400" b="1" dirty="0" smtClean="0"/>
              <a:t>жизни, не подвергаться жестокому и </a:t>
            </a:r>
          </a:p>
          <a:p>
            <a:r>
              <a:rPr lang="ru-RU" sz="2400" b="1" dirty="0" smtClean="0"/>
              <a:t>небрежному отношению.)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411</Words>
  <Application>Microsoft Office PowerPoint</Application>
  <PresentationFormat>Экран (4:3)</PresentationFormat>
  <Paragraphs>96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Права сказочных героев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Права сказочных героев</dc:title>
  <dc:creator>Лариса</dc:creator>
  <cp:lastModifiedBy>Бойко_Г_А</cp:lastModifiedBy>
  <cp:revision>50</cp:revision>
  <dcterms:created xsi:type="dcterms:W3CDTF">2011-11-10T09:50:10Z</dcterms:created>
  <dcterms:modified xsi:type="dcterms:W3CDTF">2015-04-23T09:13:51Z</dcterms:modified>
</cp:coreProperties>
</file>