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6600"/>
    <a:srgbClr val="0D4E89"/>
    <a:srgbClr val="669900"/>
    <a:srgbClr val="F8E79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C034A7-7F01-4993-B531-03E69819EA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413EA-E660-4591-ABFD-D3C395B47D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C5213-B143-4406-ADBD-BFA43A6BC8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E04E3-9303-430D-9EEE-64C114310F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A702E-B0A6-4D48-8015-525BCB8143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22DA82-5CDF-45B2-9FA4-A113AB709D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3FA2B9-75DB-4CF7-BC53-3A2A4673391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817F26-64D1-404D-8DD7-9CC30217CE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A08997-69D9-472F-9ACB-AB3FE9A09A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C9982-6474-4C49-A5A1-703866DFC9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B1657C-572B-466D-96CF-091D3E5CAC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49EEA47-4070-4B5A-96CA-7E47E812585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6.xml"/><Relationship Id="rId7" Type="http://schemas.openxmlformats.org/officeDocument/2006/relationships/slide" Target="slide10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7.xml"/><Relationship Id="rId9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Математическое кафе</a:t>
            </a:r>
            <a:endParaRPr lang="ru-RU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800" b="1" dirty="0" smtClean="0"/>
              <a:t>«АПЕЛЬСИН»</a:t>
            </a:r>
            <a:endParaRPr lang="ru-RU" sz="4800" b="1" dirty="0"/>
          </a:p>
        </p:txBody>
      </p:sp>
      <p:pic>
        <p:nvPicPr>
          <p:cNvPr id="1026" name="Picture 2" descr="C:\Users\алина\Desktop\ап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495800"/>
            <a:ext cx="2175129" cy="18859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505201" y="58674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Составила : учитель математики Кропанева А.Н. МОБУ «Кузнецовская СОШ»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Графики с начинкой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Выясните</a:t>
            </a:r>
            <a:r>
              <a:rPr lang="ru-RU" dirty="0" smtClean="0"/>
              <a:t>, пересекаются ли графики заданных </a:t>
            </a:r>
            <a:r>
              <a:rPr lang="ru-RU" dirty="0" smtClean="0"/>
              <a:t>функций:</a:t>
            </a:r>
            <a:endParaRPr lang="ru-RU" dirty="0" smtClean="0"/>
          </a:p>
          <a:p>
            <a:r>
              <a:rPr lang="ru-RU" dirty="0" smtClean="0"/>
              <a:t>а</a:t>
            </a:r>
            <a:r>
              <a:rPr lang="ru-RU" dirty="0" smtClean="0"/>
              <a:t>) </a:t>
            </a:r>
            <a:r>
              <a:rPr lang="ru-RU" dirty="0" err="1" smtClean="0"/>
              <a:t>y</a:t>
            </a:r>
            <a:r>
              <a:rPr lang="ru-RU" dirty="0" smtClean="0"/>
              <a:t> = 2х – 3 и у = 0,5х – 3; </a:t>
            </a:r>
          </a:p>
          <a:p>
            <a:r>
              <a:rPr lang="ru-RU" dirty="0" smtClean="0"/>
              <a:t>б</a:t>
            </a:r>
            <a:r>
              <a:rPr lang="ru-RU" dirty="0" smtClean="0"/>
              <a:t>) у = 3х – 5 и у = -3х + 5;</a:t>
            </a:r>
          </a:p>
          <a:p>
            <a:r>
              <a:rPr lang="ru-RU" dirty="0" smtClean="0"/>
              <a:t>в</a:t>
            </a:r>
            <a:r>
              <a:rPr lang="ru-RU" dirty="0" smtClean="0"/>
              <a:t>) у = -12х + 5 и у = -12х –7.</a:t>
            </a:r>
          </a:p>
          <a:p>
            <a:pPr>
              <a:buNone/>
            </a:pPr>
            <a:r>
              <a:rPr lang="ru-RU" dirty="0" smtClean="0"/>
              <a:t>Найдите </a:t>
            </a:r>
            <a:r>
              <a:rPr lang="ru-RU" dirty="0" smtClean="0"/>
              <a:t>координаты точки пересечения графиков функций:</a:t>
            </a:r>
          </a:p>
          <a:p>
            <a:r>
              <a:rPr lang="ru-RU" dirty="0" smtClean="0"/>
              <a:t>у = 2х – 4 и у = -3х – 1.</a:t>
            </a:r>
          </a:p>
          <a:p>
            <a:endParaRPr lang="ru-RU" dirty="0"/>
          </a:p>
        </p:txBody>
      </p:sp>
      <p:pic>
        <p:nvPicPr>
          <p:cNvPr id="4" name="Picture 2" descr="C:\Users\алина\Desktop\ап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4876800"/>
            <a:ext cx="1981200" cy="171780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Блюдо заморское «Геометрическое»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Постройте треугольник, проведите все его медианы и сосчитайте количество полученных треугольников.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Постройте прямоугольник, проведите его диагонали и сосчитайте количество полученных треугольников.</a:t>
            </a:r>
          </a:p>
          <a:p>
            <a:endParaRPr lang="ru-RU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828800" y="4953000"/>
            <a:ext cx="1898904" cy="1295400"/>
          </a:xfrm>
          <a:prstGeom prst="triangle">
            <a:avLst>
              <a:gd name="adj" fmla="val 11477"/>
            </a:avLst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8100">
                <a:solidFill>
                  <a:srgbClr val="0070C0"/>
                </a:solidFill>
              </a:ln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91200" y="5257800"/>
            <a:ext cx="2286000" cy="914400"/>
          </a:xfrm>
          <a:prstGeom prst="rect">
            <a:avLst/>
          </a:prstGeom>
          <a:ln w="381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  <a:solidFill>
            <a:srgbClr val="0070C0"/>
          </a:solidFill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Математика –пища для ума!!!</a:t>
            </a:r>
            <a:endParaRPr lang="ru-RU" b="1" dirty="0">
              <a:ln w="11430"/>
              <a:solidFill>
                <a:srgbClr val="FF993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 нашей жизни есть один предмет.</a:t>
            </a:r>
          </a:p>
          <a:p>
            <a:pPr>
              <a:buNone/>
            </a:pPr>
            <a:r>
              <a:rPr lang="ru-RU" dirty="0" smtClean="0"/>
              <a:t>Он для всех наук основ хребет.</a:t>
            </a:r>
          </a:p>
          <a:p>
            <a:pPr>
              <a:buNone/>
            </a:pPr>
            <a:r>
              <a:rPr lang="ru-RU" dirty="0" smtClean="0"/>
              <a:t>Труден он, не терпит суеты.</a:t>
            </a:r>
          </a:p>
          <a:p>
            <a:pPr>
              <a:buNone/>
            </a:pPr>
            <a:r>
              <a:rPr lang="ru-RU" dirty="0" smtClean="0"/>
              <a:t>Но без него прожить не сможешь ты.</a:t>
            </a:r>
          </a:p>
          <a:p>
            <a:pPr>
              <a:buNone/>
            </a:pPr>
            <a:r>
              <a:rPr lang="ru-RU" dirty="0" smtClean="0"/>
              <a:t>Математика… Как много этим сказано!</a:t>
            </a:r>
          </a:p>
          <a:p>
            <a:pPr>
              <a:buNone/>
            </a:pPr>
            <a:r>
              <a:rPr lang="ru-RU" dirty="0" smtClean="0"/>
              <a:t>Нужно умножать, чертить, делить.</a:t>
            </a:r>
          </a:p>
          <a:p>
            <a:pPr>
              <a:buNone/>
            </a:pPr>
            <a:r>
              <a:rPr lang="ru-RU" dirty="0" smtClean="0"/>
              <a:t>Все профессии с ней тесно связаны.</a:t>
            </a:r>
          </a:p>
          <a:p>
            <a:pPr>
              <a:buNone/>
            </a:pPr>
            <a:r>
              <a:rPr lang="ru-RU" dirty="0" smtClean="0"/>
              <a:t>Невозможно без неё прожить!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5791200"/>
            <a:ext cx="228600" cy="334963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1000" y="5715000"/>
            <a:ext cx="8458200" cy="923330"/>
          </a:xfrm>
          <a:prstGeom prst="rect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Кушайте на здоровье!!!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latin typeface="Comic Sans MS" pitchFamily="66" charset="0"/>
              </a:rPr>
              <a:t/>
            </a:r>
            <a:br>
              <a:rPr lang="ru-RU" sz="4000" b="1" dirty="0" smtClean="0">
                <a:latin typeface="Comic Sans MS" pitchFamily="66" charset="0"/>
              </a:rPr>
            </a:br>
            <a:r>
              <a:rPr lang="ru-RU" sz="4000" b="1" dirty="0" smtClean="0">
                <a:latin typeface="Comic Sans MS" pitchFamily="66" charset="0"/>
              </a:rPr>
              <a:t>«Слова с математической начинкой»</a:t>
            </a:r>
            <a:r>
              <a:rPr lang="ru-RU" sz="4000" dirty="0" smtClean="0">
                <a:latin typeface="Comic Sans MS" pitchFamily="66" charset="0"/>
              </a:rPr>
              <a:t/>
            </a:r>
            <a:br>
              <a:rPr lang="ru-RU" sz="4000" dirty="0" smtClean="0">
                <a:latin typeface="Comic Sans MS" pitchFamily="66" charset="0"/>
              </a:rPr>
            </a:br>
            <a:endParaRPr lang="ru-RU" sz="4000" dirty="0">
              <a:latin typeface="Comic Sans MS" pitchFamily="66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400" dirty="0" smtClean="0"/>
              <a:t>Хотела написать название твердого горючего ископаемого, а получилось название плоской геометрической фигуры.</a:t>
            </a:r>
          </a:p>
          <a:p>
            <a:pPr lvl="0"/>
            <a:endParaRPr lang="ru-RU" sz="2400" dirty="0" smtClean="0"/>
          </a:p>
          <a:p>
            <a:pPr lvl="0"/>
            <a:r>
              <a:rPr lang="ru-RU" sz="2400" dirty="0" smtClean="0"/>
              <a:t>Хотела написать название островного государства в Америке, а получилось название геометрического тела. </a:t>
            </a:r>
          </a:p>
          <a:p>
            <a:pPr lvl="0"/>
            <a:endParaRPr lang="ru-RU" sz="2400" dirty="0" smtClean="0"/>
          </a:p>
          <a:p>
            <a:pPr lvl="0"/>
            <a:r>
              <a:rPr lang="ru-RU" sz="2400" dirty="0" smtClean="0"/>
              <a:t>Хотела написать название средневекового монголо-татарского государства, а получился отрезок в окружности. </a:t>
            </a:r>
          </a:p>
        </p:txBody>
      </p:sp>
      <p:pic>
        <p:nvPicPr>
          <p:cNvPr id="4" name="Picture 2" descr="C:\Users\алина\Desktop\ап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5368466"/>
            <a:ext cx="1717929" cy="148953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lvl="0"/>
            <a:r>
              <a:rPr lang="ru-RU" sz="2400" dirty="0" smtClean="0"/>
              <a:t>Хотела написать название зимнего христианского праздника, а получилось равенство. </a:t>
            </a:r>
          </a:p>
          <a:p>
            <a:pPr lvl="0"/>
            <a:endParaRPr lang="ru-RU" sz="2400" dirty="0" smtClean="0"/>
          </a:p>
          <a:p>
            <a:pPr lvl="0"/>
            <a:r>
              <a:rPr lang="ru-RU" sz="2400" dirty="0" smtClean="0"/>
              <a:t>Хотела написать синоним слова «дорога», а получилась цифра. </a:t>
            </a:r>
          </a:p>
          <a:p>
            <a:pPr lvl="0"/>
            <a:endParaRPr lang="ru-RU" sz="2400" dirty="0" smtClean="0"/>
          </a:p>
          <a:p>
            <a:pPr lvl="0"/>
            <a:r>
              <a:rPr lang="ru-RU" sz="2400" dirty="0" smtClean="0"/>
              <a:t>Хотела написать синоним слова «новости», а получилось трехзначное круглое число. </a:t>
            </a:r>
          </a:p>
          <a:p>
            <a:pPr lvl="0"/>
            <a:endParaRPr lang="ru-RU" sz="2400" dirty="0" smtClean="0"/>
          </a:p>
          <a:p>
            <a:r>
              <a:rPr lang="ru-RU" sz="2400" dirty="0" smtClean="0"/>
              <a:t>Хотела написать синоним слова «лучший товарищ», а получилась геометрическая фигура без углов. 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  <p:pic>
        <p:nvPicPr>
          <p:cNvPr id="5" name="Picture 2" descr="C:\Users\алина\Desktop\ап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5368466"/>
            <a:ext cx="1717929" cy="148953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Меню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830763"/>
          </a:xfrm>
        </p:spPr>
        <p:txBody>
          <a:bodyPr/>
          <a:lstStyle/>
          <a:p>
            <a:r>
              <a:rPr lang="ru-RU" b="1" dirty="0" smtClean="0"/>
              <a:t>1 блюдо </a:t>
            </a:r>
            <a:r>
              <a:rPr lang="ru-RU" dirty="0" smtClean="0"/>
              <a:t>: </a:t>
            </a:r>
            <a:r>
              <a:rPr lang="ru-RU" dirty="0" smtClean="0">
                <a:hlinkClick r:id="rId2" action="ppaction://hlinksldjump"/>
              </a:rPr>
              <a:t>«Горячий  квадрат»</a:t>
            </a:r>
            <a:endParaRPr lang="ru-RU" dirty="0" smtClean="0"/>
          </a:p>
          <a:p>
            <a:r>
              <a:rPr lang="ru-RU" b="1" dirty="0" smtClean="0"/>
              <a:t>2 блюдо </a:t>
            </a:r>
            <a:r>
              <a:rPr lang="ru-RU" dirty="0" smtClean="0"/>
              <a:t>: </a:t>
            </a:r>
            <a:r>
              <a:rPr lang="ru-RU" dirty="0" smtClean="0">
                <a:hlinkClick r:id="rId3" action="ppaction://hlinksldjump"/>
              </a:rPr>
              <a:t>«Пикантная последовательность»</a:t>
            </a:r>
            <a:endParaRPr lang="ru-RU" dirty="0" smtClean="0"/>
          </a:p>
          <a:p>
            <a:r>
              <a:rPr lang="ru-RU" b="1" dirty="0" smtClean="0"/>
              <a:t>Напитки</a:t>
            </a:r>
            <a:r>
              <a:rPr lang="ru-RU" dirty="0" smtClean="0"/>
              <a:t> : </a:t>
            </a:r>
          </a:p>
          <a:p>
            <a:pPr lvl="1"/>
            <a:r>
              <a:rPr lang="ru-RU" dirty="0" smtClean="0">
                <a:hlinkClick r:id="rId4" action="ppaction://hlinksldjump"/>
              </a:rPr>
              <a:t>«Кисельные скобки»</a:t>
            </a:r>
            <a:endParaRPr lang="ru-RU" dirty="0" smtClean="0"/>
          </a:p>
          <a:p>
            <a:pPr lvl="1"/>
            <a:r>
              <a:rPr lang="ru-RU" dirty="0" smtClean="0">
                <a:hlinkClick r:id="rId5" action="ppaction://hlinksldjump"/>
              </a:rPr>
              <a:t>«Прохладные анаграммы»</a:t>
            </a:r>
            <a:endParaRPr lang="ru-RU" dirty="0" smtClean="0"/>
          </a:p>
          <a:p>
            <a:r>
              <a:rPr lang="ru-RU" b="1" dirty="0" smtClean="0"/>
              <a:t>Десерт</a:t>
            </a:r>
            <a:r>
              <a:rPr lang="ru-RU" dirty="0" smtClean="0"/>
              <a:t> : </a:t>
            </a:r>
          </a:p>
          <a:p>
            <a:pPr lvl="1"/>
            <a:r>
              <a:rPr lang="ru-RU" dirty="0" smtClean="0">
                <a:hlinkClick r:id="rId6" action="ppaction://hlinksldjump"/>
              </a:rPr>
              <a:t>«Загадочные уравнения»</a:t>
            </a:r>
            <a:endParaRPr lang="ru-RU" dirty="0" smtClean="0"/>
          </a:p>
          <a:p>
            <a:pPr lvl="1"/>
            <a:r>
              <a:rPr lang="ru-RU" dirty="0" smtClean="0">
                <a:hlinkClick r:id="rId7" action="ppaction://hlinksldjump"/>
              </a:rPr>
              <a:t>«Графики с начинкой»</a:t>
            </a:r>
            <a:endParaRPr lang="ru-RU" dirty="0" smtClean="0"/>
          </a:p>
          <a:p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4" name="Picture 2" descr="C:\Users\алина\Desktop\ап.jpg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162800" y="5368466"/>
            <a:ext cx="1717929" cy="148953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«Горячий квадрат»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Заполните пустые клетки квадрата, вписав 1, 2, 3, 4 так, чтобы по горизонтали и по вертикали не было одинаковых цифр.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http://rudocs.exdat.com/pars_docs/tw_refs/16/15017/15017_html_2f029721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4038600"/>
            <a:ext cx="3124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алина\Desktop\ап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4953000"/>
            <a:ext cx="1717929" cy="148953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«Пикантная последовательность»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Вставьте пропущенное число:</a:t>
            </a:r>
            <a:br>
              <a:rPr lang="ru-RU" dirty="0" smtClean="0"/>
            </a:br>
            <a:r>
              <a:rPr lang="ru-RU" dirty="0" smtClean="0"/>
              <a:t>а) 1; 3; 6; 10; … 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б) 3; 5; 9; 17; … 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	в) </a:t>
            </a:r>
            <a:r>
              <a:rPr lang="ru-RU" dirty="0" smtClean="0">
                <a:cs typeface="Times New Roman" pitchFamily="18" charset="0"/>
              </a:rPr>
              <a:t>0,5;  1;  1,5;  2;  2,5; …</a:t>
            </a:r>
          </a:p>
          <a:p>
            <a:pPr>
              <a:buNone/>
            </a:pPr>
            <a:r>
              <a:rPr lang="ru-RU" dirty="0" smtClean="0"/>
              <a:t>	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 descr="C:\Users\алина\Desktop\ап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4724400"/>
            <a:ext cx="1981581" cy="171813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«Кисельные скобки»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каких местах необходимо поставить скобки:</a:t>
            </a:r>
            <a:br>
              <a:rPr lang="ru-RU" dirty="0" smtClean="0"/>
            </a:br>
            <a:r>
              <a:rPr lang="ru-RU" sz="4800" b="1" dirty="0" smtClean="0"/>
              <a:t>21 : 8 – 5 • 2 + 6 : 3 = 16</a:t>
            </a:r>
            <a:endParaRPr lang="ru-RU" b="1" dirty="0" smtClean="0"/>
          </a:p>
          <a:p>
            <a:endParaRPr lang="ru-RU" dirty="0"/>
          </a:p>
        </p:txBody>
      </p:sp>
      <p:pic>
        <p:nvPicPr>
          <p:cNvPr id="4" name="Picture 2" descr="C:\Users\алина\Desktop\ап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4953000"/>
            <a:ext cx="1981581" cy="171813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C:\Users\алина\Desktop\ап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4516062"/>
            <a:ext cx="1676400" cy="14535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 descr="C:\Users\алина\Desktop\ап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5410200"/>
            <a:ext cx="1447800" cy="12553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«Прохладные анаграммы»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Решите анаграмму: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а) РИПЕТРЕМ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б) БОДЬР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	в) ГЛОМНЕЧОН</a:t>
            </a:r>
            <a:endParaRPr lang="ru-RU" dirty="0"/>
          </a:p>
        </p:txBody>
      </p:sp>
      <p:pic>
        <p:nvPicPr>
          <p:cNvPr id="4" name="Picture 2" descr="C:\Users\алина\Desktop\ап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514600"/>
            <a:ext cx="3475609" cy="301353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C:\Users\алина\Desktop\ап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1" y="4160938"/>
            <a:ext cx="1752600" cy="151959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 descr="C:\Users\алина\Desktop\ап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4876800"/>
            <a:ext cx="1371600" cy="118924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 descr="C:\Users\алина\Desktop\ап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4876800"/>
            <a:ext cx="1190625" cy="103233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Загадочные уравнения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3(4х – 3) – (5х+11) = 9 – (3х – 1)</a:t>
            </a:r>
          </a:p>
          <a:p>
            <a:endParaRPr lang="ru-RU" dirty="0" smtClean="0"/>
          </a:p>
          <a:p>
            <a:r>
              <a:rPr lang="ru-RU" dirty="0" smtClean="0"/>
              <a:t>10х – (2х + 5) = 2(4х – 7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r>
              <a:rPr lang="ru-RU" dirty="0" smtClean="0"/>
              <a:t>5(3х – 4) = 1 + (15х – 21)</a:t>
            </a:r>
            <a:endParaRPr lang="ru-RU" dirty="0"/>
          </a:p>
        </p:txBody>
      </p:sp>
      <p:pic>
        <p:nvPicPr>
          <p:cNvPr id="4" name="Picture 2" descr="C:\Users\алина\Desktop\ап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4724400"/>
            <a:ext cx="1981581" cy="171813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</TotalTime>
  <Words>363</Words>
  <Application>Microsoft Office PowerPoint</Application>
  <PresentationFormat>Экран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Оформление по умолчанию</vt:lpstr>
      <vt:lpstr>Математическое кафе</vt:lpstr>
      <vt:lpstr> «Слова с математической начинкой» </vt:lpstr>
      <vt:lpstr>Слайд 3</vt:lpstr>
      <vt:lpstr>Меню </vt:lpstr>
      <vt:lpstr>«Горячий квадрат»</vt:lpstr>
      <vt:lpstr>«Пикантная последовательность»</vt:lpstr>
      <vt:lpstr>«Кисельные скобки»</vt:lpstr>
      <vt:lpstr>«Прохладные анаграммы»</vt:lpstr>
      <vt:lpstr>Загадочные уравнения</vt:lpstr>
      <vt:lpstr>Графики с начинкой</vt:lpstr>
      <vt:lpstr>Блюдо заморское «Геометрическое»</vt:lpstr>
      <vt:lpstr>Математика –пища для ума!!!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алина</dc:creator>
  <cp:lastModifiedBy>алина</cp:lastModifiedBy>
  <cp:revision>15</cp:revision>
  <cp:lastPrinted>1601-01-01T00:00:00Z</cp:lastPrinted>
  <dcterms:created xsi:type="dcterms:W3CDTF">1601-01-01T00:00:00Z</dcterms:created>
  <dcterms:modified xsi:type="dcterms:W3CDTF">2015-02-17T13:00:21Z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