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36C72E-6EB0-45E5-884F-08B68B83A97E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89A62C1-2860-4289-9BA8-A7FA3C4DC5D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6C72E-6EB0-45E5-884F-08B68B83A97E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A62C1-2860-4289-9BA8-A7FA3C4DC5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436C72E-6EB0-45E5-884F-08B68B83A97E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89A62C1-2860-4289-9BA8-A7FA3C4DC5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6C72E-6EB0-45E5-884F-08B68B83A97E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A62C1-2860-4289-9BA8-A7FA3C4DC5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36C72E-6EB0-45E5-884F-08B68B83A97E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89A62C1-2860-4289-9BA8-A7FA3C4DC5DA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6C72E-6EB0-45E5-884F-08B68B83A97E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A62C1-2860-4289-9BA8-A7FA3C4DC5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6C72E-6EB0-45E5-884F-08B68B83A97E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A62C1-2860-4289-9BA8-A7FA3C4DC5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6C72E-6EB0-45E5-884F-08B68B83A97E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A62C1-2860-4289-9BA8-A7FA3C4DC5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36C72E-6EB0-45E5-884F-08B68B83A97E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A62C1-2860-4289-9BA8-A7FA3C4DC5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6C72E-6EB0-45E5-884F-08B68B83A97E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A62C1-2860-4289-9BA8-A7FA3C4DC5DA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36C72E-6EB0-45E5-884F-08B68B83A97E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A62C1-2860-4289-9BA8-A7FA3C4DC5DA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436C72E-6EB0-45E5-884F-08B68B83A97E}" type="datetimeFigureOut">
              <a:rPr lang="ru-RU" smtClean="0"/>
              <a:t>04.03.2013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89A62C1-2860-4289-9BA8-A7FA3C4DC5D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332656"/>
            <a:ext cx="5105400" cy="1008112"/>
          </a:xfrm>
        </p:spPr>
        <p:txBody>
          <a:bodyPr/>
          <a:lstStyle/>
          <a:p>
            <a:pPr algn="ctr"/>
            <a:r>
              <a:rPr lang="ru-RU" dirty="0" smtClean="0"/>
              <a:t>Морис Карем</a:t>
            </a:r>
            <a:br>
              <a:rPr lang="ru-RU" dirty="0" smtClean="0"/>
            </a:br>
            <a:r>
              <a:rPr lang="ru-RU" dirty="0" smtClean="0"/>
              <a:t>(1899 – 1978)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-\Documents\0_71c86_675eac4f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916832"/>
            <a:ext cx="5760640" cy="460851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-\Documents\careme_1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4000500" cy="52568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67944" y="332656"/>
            <a:ext cx="457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Морис Карем (1899—1978) — бельгийский франкоязычный поэт. </a:t>
            </a:r>
          </a:p>
          <a:p>
            <a:r>
              <a:rPr lang="ru-RU" sz="2800" dirty="0" smtClean="0"/>
              <a:t> Морис Карем родился 12 мая 1899 в Вавре, в семье художника и бакалейщицы. У него было две сестры (одна умерла в возрасте до одного дня) и два брата (один из них умер в восемь месяцев). Он провел свое детство и юность в Вавре.</a:t>
            </a:r>
            <a:endParaRPr lang="ru-RU" sz="28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457200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Карем уже при жизни стал классиком детской поэзии. Можно сказать, что все детские поэты современной Франции так или иначе с ним связаны, - многие с ним дружили, многие у него учились. Четверть века преподавал он в младших классах своей родной Бельгии. И хотя ещё в 1926 году получил первую литературную премию, но только в разгар второй мировой войны решил целиком посвятить себя литературе. Он полагал, что юный читатель должен узнать и полюбить много добрых, светлых и весёлых стихов, - тогда и в жизни он будет добрым и светлым человеком.</a:t>
            </a:r>
          </a:p>
          <a:p>
            <a:r>
              <a:rPr lang="ru-RU" sz="2000" dirty="0" smtClean="0"/>
              <a:t> Он умер 13 января 1978 в возрасте 78 лет.</a:t>
            </a:r>
          </a:p>
          <a:p>
            <a:endParaRPr lang="ru-RU" dirty="0"/>
          </a:p>
        </p:txBody>
      </p:sp>
      <p:pic>
        <p:nvPicPr>
          <p:cNvPr id="3074" name="Picture 2" descr="C:\Users\-\Documents\74269409_mauricefle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695604"/>
            <a:ext cx="4427984" cy="516239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</TotalTime>
  <Words>175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Изящная</vt:lpstr>
      <vt:lpstr>Морис Карем (1899 – 1978)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Морис Карем (1899 – 1978)</dc:title>
  <dc:creator>Карлина</dc:creator>
  <cp:lastModifiedBy>Карлина</cp:lastModifiedBy>
  <cp:revision>3</cp:revision>
  <dcterms:created xsi:type="dcterms:W3CDTF">2013-03-04T19:15:41Z</dcterms:created>
  <dcterms:modified xsi:type="dcterms:W3CDTF">2013-03-04T19:42:13Z</dcterms:modified>
</cp:coreProperties>
</file>