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82" r:id="rId2"/>
    <p:sldId id="256" r:id="rId3"/>
    <p:sldId id="258" r:id="rId4"/>
    <p:sldId id="259" r:id="rId5"/>
    <p:sldId id="260" r:id="rId6"/>
    <p:sldId id="276" r:id="rId7"/>
    <p:sldId id="277" r:id="rId8"/>
    <p:sldId id="283" r:id="rId9"/>
    <p:sldId id="278" r:id="rId10"/>
    <p:sldId id="262" r:id="rId11"/>
    <p:sldId id="272" r:id="rId12"/>
    <p:sldId id="271" r:id="rId13"/>
    <p:sldId id="265" r:id="rId14"/>
    <p:sldId id="279" r:id="rId15"/>
    <p:sldId id="28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AB7F1-16A9-45EF-B537-62271CC6AB51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9944F-EF83-40C0-969C-ADFA14AD3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357166"/>
            <a:ext cx="7600976" cy="60245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МКОУ «Лицей с. В. Мамон»</a:t>
            </a:r>
          </a:p>
          <a:p>
            <a:endParaRPr lang="ru-RU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Урок чтения в 1 «Б»  классе</a:t>
            </a:r>
          </a:p>
          <a:p>
            <a:pPr algn="ctr"/>
            <a:endParaRPr lang="ru-RU" sz="3600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6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Тема: 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К. И. Чуковский «Телефон», «Путаница»</a:t>
            </a:r>
          </a:p>
          <a:p>
            <a:pPr algn="ctr"/>
            <a:endParaRPr lang="ru-RU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endParaRPr lang="ru-RU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Учитель </a:t>
            </a:r>
            <a:r>
              <a:rPr lang="ru-RU" sz="28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ВКК : Голева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Л.М.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929322" y="1785926"/>
            <a:ext cx="3214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И мне не надо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Ни мармелада, ни шоколада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А только маленьких, 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Ну очень маленьких…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857364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Веселится народ-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Муха замуж идёт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За лихого, удалого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Молодого…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071810"/>
            <a:ext cx="2111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«Муха – Цокотуха»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43306" y="3071810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«Телефон»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307181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«</a:t>
            </a:r>
            <a:r>
              <a:rPr lang="ru-RU" b="1" dirty="0" err="1" smtClean="0">
                <a:solidFill>
                  <a:prstClr val="black"/>
                </a:solidFill>
              </a:rPr>
              <a:t>Бармалей</a:t>
            </a:r>
            <a:r>
              <a:rPr lang="ru-RU" b="1" dirty="0" smtClean="0">
                <a:solidFill>
                  <a:prstClr val="black"/>
                </a:solidFill>
              </a:rPr>
              <a:t>»</a:t>
            </a:r>
            <a:endParaRPr lang="ru-RU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00438"/>
            <a:ext cx="2357454" cy="312127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/>
          <a:srcRect b="6977"/>
          <a:stretch>
            <a:fillRect/>
          </a:stretch>
        </p:blipFill>
        <p:spPr bwMode="auto">
          <a:xfrm>
            <a:off x="3143240" y="3500438"/>
            <a:ext cx="2500330" cy="316218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/>
          <a:srcRect b="7500"/>
          <a:stretch>
            <a:fillRect/>
          </a:stretch>
        </p:blipFill>
        <p:spPr bwMode="auto">
          <a:xfrm>
            <a:off x="285720" y="3500438"/>
            <a:ext cx="2357454" cy="3167829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285720" y="428604"/>
            <a:ext cx="8501122" cy="70788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I тур. «Вспомни сказку».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1357298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Вспомни, какими словами оканчивается строчка, и назови сказку.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6116" y="2071678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Нет - </a:t>
            </a:r>
            <a:r>
              <a:rPr lang="ru-RU" dirty="0" err="1" smtClean="0">
                <a:solidFill>
                  <a:schemeClr val="bg1"/>
                </a:solidFill>
              </a:rPr>
              <a:t>нет</a:t>
            </a:r>
            <a:r>
              <a:rPr lang="ru-RU" dirty="0" smtClean="0">
                <a:solidFill>
                  <a:schemeClr val="bg1"/>
                </a:solidFill>
              </a:rPr>
              <a:t>! Соловей Не поёт для свиней Позови –</a:t>
            </a:r>
            <a:r>
              <a:rPr lang="ru-RU" dirty="0" err="1" smtClean="0">
                <a:solidFill>
                  <a:schemeClr val="bg1"/>
                </a:solidFill>
              </a:rPr>
              <a:t>ка</a:t>
            </a:r>
            <a:r>
              <a:rPr lang="ru-RU" dirty="0" smtClean="0">
                <a:solidFill>
                  <a:schemeClr val="bg1"/>
                </a:solidFill>
              </a:rPr>
              <a:t> лучше….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5" grpId="0"/>
      <p:bldP spid="16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3214678" y="2714620"/>
            <a:ext cx="2214578" cy="428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«</a:t>
            </a:r>
            <a:r>
              <a:rPr lang="ru-RU" sz="1700" b="1" dirty="0" err="1" smtClean="0">
                <a:solidFill>
                  <a:prstClr val="black"/>
                </a:solidFill>
              </a:rPr>
              <a:t>Тараканище</a:t>
            </a:r>
            <a:r>
              <a:rPr lang="ru-RU" sz="1600" b="1" dirty="0" smtClean="0">
                <a:solidFill>
                  <a:prstClr val="black"/>
                </a:solidFill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14488"/>
            <a:ext cx="2643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Лечит маленьких детей,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Лечит птичек и зверей,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Сквозь очки свои глядит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Добрый доктор…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1714488"/>
            <a:ext cx="2928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А посуда вперёд и вперёд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По полям, по болотам идёт.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И чайник сказал утюгу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- Я больше идти…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1714488"/>
            <a:ext cx="3214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Только вдруг из – за кусточка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Из-за синего лесочка,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Из далёких из полей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Прилетает…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786058"/>
            <a:ext cx="116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«Айболит»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2786058"/>
            <a:ext cx="1771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«</a:t>
            </a:r>
            <a:r>
              <a:rPr lang="ru-RU" sz="1600" b="1" dirty="0" err="1" smtClean="0">
                <a:solidFill>
                  <a:prstClr val="black"/>
                </a:solidFill>
              </a:rPr>
              <a:t>Федорино</a:t>
            </a:r>
            <a:r>
              <a:rPr lang="ru-RU" sz="1600" b="1" dirty="0" smtClean="0">
                <a:solidFill>
                  <a:prstClr val="black"/>
                </a:solidFill>
              </a:rPr>
              <a:t> горе»</a:t>
            </a:r>
            <a:endParaRPr lang="ru-RU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286124"/>
            <a:ext cx="2214578" cy="3286148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 b="4082"/>
          <a:stretch>
            <a:fillRect/>
          </a:stretch>
        </p:blipFill>
        <p:spPr bwMode="auto">
          <a:xfrm>
            <a:off x="500034" y="3214686"/>
            <a:ext cx="2304471" cy="3357586"/>
          </a:xfrm>
          <a:prstGeom prst="rect">
            <a:avLst/>
          </a:prstGeom>
          <a:noFill/>
          <a:ln w="349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 l="3030"/>
          <a:stretch>
            <a:fillRect/>
          </a:stretch>
        </p:blipFill>
        <p:spPr bwMode="auto">
          <a:xfrm>
            <a:off x="5929322" y="3286124"/>
            <a:ext cx="2286016" cy="326507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85720" y="142852"/>
            <a:ext cx="8501122" cy="70788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I тур. «Вспомни сказку».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071546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Вспомни, какими словами оканчивается строчка, и назови сказку.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571612"/>
            <a:ext cx="3143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А за ним – то народ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И поёт, и орёт: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- Вот урод, так урод!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Что за нос, что за рот!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И откуда такое…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1714488"/>
            <a:ext cx="27146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Солнце по небу гуляло</a:t>
            </a:r>
            <a:br>
              <a:rPr lang="ru-RU" sz="1600" dirty="0" smtClean="0"/>
            </a:br>
            <a:r>
              <a:rPr lang="ru-RU" sz="1600" dirty="0" smtClean="0"/>
              <a:t>И за тучку забежало.</a:t>
            </a:r>
            <a:br>
              <a:rPr lang="ru-RU" sz="1600" dirty="0" smtClean="0"/>
            </a:br>
            <a:r>
              <a:rPr lang="ru-RU" sz="1600" dirty="0" smtClean="0"/>
              <a:t>Глянул заинька в окно,</a:t>
            </a:r>
            <a:br>
              <a:rPr lang="ru-RU" sz="1600" dirty="0" smtClean="0"/>
            </a:br>
            <a:r>
              <a:rPr lang="ru-RU" sz="1600" dirty="0" smtClean="0"/>
              <a:t>Стало заиньке…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785926"/>
            <a:ext cx="3643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Свинки замяукали – мяу – </a:t>
            </a:r>
            <a:r>
              <a:rPr lang="ru-RU" sz="1600" dirty="0" err="1" smtClean="0">
                <a:solidFill>
                  <a:prstClr val="black"/>
                </a:solidFill>
              </a:rPr>
              <a:t>мяу</a:t>
            </a:r>
            <a:r>
              <a:rPr lang="ru-RU" sz="1600" dirty="0" smtClean="0">
                <a:solidFill>
                  <a:prstClr val="black"/>
                </a:solidFill>
              </a:rPr>
              <a:t>,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Кошечки… (</a:t>
            </a:r>
            <a:r>
              <a:rPr lang="ru-RU" sz="1600" i="1" dirty="0" smtClean="0">
                <a:solidFill>
                  <a:prstClr val="black"/>
                </a:solidFill>
              </a:rPr>
              <a:t>захрюкали, хрю- хрю</a:t>
            </a:r>
            <a:r>
              <a:rPr lang="ru-RU" sz="1600" dirty="0" smtClean="0">
                <a:solidFill>
                  <a:prstClr val="black"/>
                </a:solidFill>
              </a:rPr>
              <a:t>)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857496"/>
            <a:ext cx="12868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«Крокодил»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2714620"/>
            <a:ext cx="2009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«Краденое солнце».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2714620"/>
            <a:ext cx="12570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«Путаница»</a:t>
            </a:r>
            <a:endParaRPr lang="ru-RU" sz="16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286124"/>
            <a:ext cx="259273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286124"/>
            <a:ext cx="238956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252429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85720" y="214290"/>
            <a:ext cx="8501122" cy="70788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I тур. «Вспомни сказку».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142984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Вспомни, какими словами оканчивается строчка, и назови сказку.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/>
                <a:gradFill>
                  <a:gsLst>
                    <a:gs pos="0">
                      <a:srgbClr val="777C84">
                        <a:tint val="90000"/>
                        <a:satMod val="120000"/>
                      </a:srgbClr>
                    </a:gs>
                    <a:gs pos="25000">
                      <a:srgbClr val="777C84">
                        <a:tint val="93000"/>
                        <a:satMod val="120000"/>
                      </a:srgbClr>
                    </a:gs>
                    <a:gs pos="50000">
                      <a:srgbClr val="777C84">
                        <a:shade val="89000"/>
                        <a:satMod val="110000"/>
                      </a:srgbClr>
                    </a:gs>
                    <a:gs pos="75000">
                      <a:srgbClr val="777C84">
                        <a:tint val="93000"/>
                        <a:satMod val="120000"/>
                      </a:srgbClr>
                    </a:gs>
                    <a:gs pos="100000">
                      <a:srgbClr val="777C8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2000" b="1" dirty="0">
              <a:ln w="11430"/>
              <a:gradFill>
                <a:gsLst>
                  <a:gs pos="0">
                    <a:srgbClr val="777C84">
                      <a:tint val="90000"/>
                      <a:satMod val="120000"/>
                    </a:srgbClr>
                  </a:gs>
                  <a:gs pos="25000">
                    <a:srgbClr val="777C84">
                      <a:tint val="93000"/>
                      <a:satMod val="120000"/>
                    </a:srgbClr>
                  </a:gs>
                  <a:gs pos="50000">
                    <a:srgbClr val="777C84">
                      <a:shade val="89000"/>
                      <a:satMod val="110000"/>
                    </a:srgbClr>
                  </a:gs>
                  <a:gs pos="75000">
                    <a:srgbClr val="777C84">
                      <a:tint val="93000"/>
                      <a:satMod val="120000"/>
                    </a:srgbClr>
                  </a:gs>
                  <a:gs pos="100000">
                    <a:srgbClr val="777C8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1285860"/>
            <a:ext cx="4214842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каком произведении посуда перевоспитала свою хозяйку?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2.Какой герой был страшным злодеем, а потом перевоспитался?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3.В какой сказке прославляют воробья?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4.Назовите сказку, главную мысль которой можно выразить словами: «Чистота – залог здоровья!»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5.Назовите сказку, в которой происходит страшное преступление – попытка убийства?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850112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 </a:t>
            </a:r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  </a:t>
            </a: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тур. «Умные читатели»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6357950" y="1357298"/>
            <a:ext cx="2786050" cy="785818"/>
          </a:xfrm>
          <a:prstGeom prst="flowChartMulti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несколько документов 15"/>
          <p:cNvSpPr/>
          <p:nvPr/>
        </p:nvSpPr>
        <p:spPr>
          <a:xfrm>
            <a:off x="6429388" y="2357430"/>
            <a:ext cx="2714612" cy="785818"/>
          </a:xfrm>
          <a:prstGeom prst="flowChartMulti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несколько документов 16"/>
          <p:cNvSpPr/>
          <p:nvPr/>
        </p:nvSpPr>
        <p:spPr>
          <a:xfrm>
            <a:off x="6429388" y="3357562"/>
            <a:ext cx="2714612" cy="785818"/>
          </a:xfrm>
          <a:prstGeom prst="flowChartMulti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несколько документов 17"/>
          <p:cNvSpPr/>
          <p:nvPr/>
        </p:nvSpPr>
        <p:spPr>
          <a:xfrm>
            <a:off x="6500826" y="5572140"/>
            <a:ext cx="2643174" cy="785818"/>
          </a:xfrm>
          <a:prstGeom prst="flowChartMulti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3643314"/>
            <a:ext cx="2148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Федорино</a:t>
            </a:r>
            <a:r>
              <a:rPr lang="ru-RU" sz="20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горе»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56" y="1571612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«Муха – Цокотуха»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5786454"/>
            <a:ext cx="1585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Бармалей</a:t>
            </a:r>
            <a:r>
              <a:rPr lang="ru-RU" sz="20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2571744"/>
            <a:ext cx="2078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Тараканище</a:t>
            </a:r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19" name="Блок-схема: несколько документов 18"/>
          <p:cNvSpPr/>
          <p:nvPr/>
        </p:nvSpPr>
        <p:spPr>
          <a:xfrm>
            <a:off x="6429388" y="4429132"/>
            <a:ext cx="2714612" cy="785818"/>
          </a:xfrm>
          <a:prstGeom prst="flowChartMulti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450057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Мойдодыр</a:t>
            </a:r>
            <a:r>
              <a:rPr lang="ru-RU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b="1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Федорино</a:t>
            </a:r>
            <a:r>
              <a:rPr lang="ru-RU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горе»</a:t>
            </a:r>
            <a:endParaRPr lang="ru-RU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4500562" y="1785926"/>
            <a:ext cx="2000264" cy="1928826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3714744" y="2857496"/>
            <a:ext cx="3714776" cy="200026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3893339" y="3107529"/>
            <a:ext cx="3286148" cy="221457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8" idx="1"/>
          </p:cNvCxnSpPr>
          <p:nvPr/>
        </p:nvCxnSpPr>
        <p:spPr>
          <a:xfrm flipV="1">
            <a:off x="4572000" y="2802577"/>
            <a:ext cx="2000264" cy="769299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9" idx="1"/>
          </p:cNvCxnSpPr>
          <p:nvPr/>
        </p:nvCxnSpPr>
        <p:spPr>
          <a:xfrm>
            <a:off x="4643438" y="4786322"/>
            <a:ext cx="1857388" cy="37414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71472" y="928670"/>
            <a:ext cx="835824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Айболит  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                                   (акула)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Бармалей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                                  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(умывальник)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Федора -  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(бабушка)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Каракула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 -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(доктор)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Мойдодыр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 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(таракан)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Тотошка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Кокошка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                   (крокодильчики)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Цокотуха -                                     (муха)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Рыжий, усатый великан </a:t>
            </a:r>
            <a:r>
              <a:rPr lang="ru-RU" sz="3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        (разбойник)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0"/>
            <a:ext cx="8501122" cy="70788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I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 I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 тур.  «</a:t>
            </a:r>
            <a:r>
              <a:rPr lang="ru-RU" sz="4000" b="1" dirty="0" smtClean="0"/>
              <a:t>Кто есть кто». 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71472" y="928670"/>
            <a:ext cx="667112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Айболит - (доктор)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Бармалей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(разбойник)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Федора - (бабушка)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Каракула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(акула)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Мойдодыр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(умывальник)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Тотошка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Кокошка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(крокодильчики)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Цокотуха - (муха)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Рыжий, усатый великан - (таракан)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0"/>
            <a:ext cx="8501122" cy="70788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I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I I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ea typeface="+mj-ea"/>
                <a:cs typeface="+mj-cs"/>
              </a:rPr>
              <a:t> тур.  «</a:t>
            </a:r>
            <a:r>
              <a:rPr lang="ru-RU" sz="4000" b="1" dirty="0" smtClean="0"/>
              <a:t>Кто есть кто». 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http://my.magao.ru/templates/Pobeda/images/rt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</p:spPr>
      </p:pic>
      <p:pic>
        <p:nvPicPr>
          <p:cNvPr id="7170" name="Picture 2" descr="http://my.magao.ru/templates/Pobeda/images/lt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" cy="9525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000372"/>
            <a:ext cx="39290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786058"/>
            <a:ext cx="342902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24025" y="3332607"/>
          <a:ext cx="5695950" cy="192786"/>
        </p:xfrm>
        <a:graphic>
          <a:graphicData uri="http://schemas.openxmlformats.org/drawingml/2006/table">
            <a:tbl>
              <a:tblPr/>
              <a:tblGrid>
                <a:gridCol w="569595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0"/>
            <a:ext cx="77153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Хорошие книжки писал дед Корней-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Воспитывал взрослых он и детей.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Будут и внуки наши, и дети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Сказки читать веселые эти.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571472" y="785794"/>
            <a:ext cx="8072494" cy="2428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</a:rPr>
              <a:t>Сказки </a:t>
            </a:r>
          </a:p>
          <a:p>
            <a:pPr algn="ctr"/>
            <a:r>
              <a:rPr lang="ru-RU" sz="4800" b="1" i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</a:rPr>
              <a:t>Корнея Ивановича Чуковского</a:t>
            </a:r>
            <a:endParaRPr lang="ru-RU" sz="4800" b="1" i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8604"/>
            <a:ext cx="27176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571876"/>
            <a:ext cx="3286148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85728"/>
            <a:ext cx="186152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6143644"/>
            <a:ext cx="76438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32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43240" y="0"/>
            <a:ext cx="6000760" cy="421484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Солнце доброе встаёт, светит к нам в окошко.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Значит с вами мы должны 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стать добрей немножко.</a:t>
            </a:r>
          </a:p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Лучик солнышка поймайте, его друг другу передайте.</a:t>
            </a:r>
          </a:p>
          <a:p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57422" cy="235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 descr="Картинка 9 из 354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786190"/>
            <a:ext cx="5357818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857232"/>
            <a:ext cx="478188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28" y="928670"/>
            <a:ext cx="3714776" cy="52864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       </a:t>
            </a:r>
            <a:r>
              <a:rPr lang="ru-RU" dirty="0" smtClean="0">
                <a:solidFill>
                  <a:schemeClr val="bg1"/>
                </a:solidFill>
              </a:rPr>
              <a:t>Недалеко от Москвы, в посёлке </a:t>
            </a:r>
            <a:r>
              <a:rPr lang="ru-RU" dirty="0" err="1" smtClean="0">
                <a:solidFill>
                  <a:schemeClr val="bg1"/>
                </a:solidFill>
              </a:rPr>
              <a:t>Переделкино</a:t>
            </a:r>
            <a:r>
              <a:rPr lang="ru-RU" dirty="0" smtClean="0">
                <a:solidFill>
                  <a:schemeClr val="bg1"/>
                </a:solidFill>
              </a:rPr>
              <a:t>, в небольшом доме много лет жил высокий седой человек, которого знали все дети страны. Это он придумал множество сказочных героев: Муху-Цокотуху, </a:t>
            </a:r>
            <a:r>
              <a:rPr lang="ru-RU" dirty="0" err="1" smtClean="0">
                <a:solidFill>
                  <a:schemeClr val="bg1"/>
                </a:solidFill>
              </a:rPr>
              <a:t>Бармалея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Мойдодыра</a:t>
            </a:r>
            <a:r>
              <a:rPr lang="ru-RU" dirty="0" smtClean="0">
                <a:solidFill>
                  <a:schemeClr val="bg1"/>
                </a:solidFill>
              </a:rPr>
              <a:t>. Звали этого замечательного человека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Корней  Иванович Чуковский.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  1 апреля 2012г.</a:t>
            </a:r>
            <a:r>
              <a:rPr lang="ru-RU" dirty="0" smtClean="0">
                <a:solidFill>
                  <a:schemeClr val="bg1"/>
                </a:solidFill>
              </a:rPr>
              <a:t>, если бы он был жив, ему исполнилось бы 130 лет.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Корней Чуковский – это литературный псевдоним писателя.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  Настоящее его имя – </a:t>
            </a: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Николай Васильевич Корнейчуков.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28624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0232" y="0"/>
            <a:ext cx="6072230" cy="8081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ru-RU" sz="36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Речевая разминка</a:t>
            </a:r>
            <a:endParaRPr lang="ru-RU" sz="3600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285860"/>
            <a:ext cx="728667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Он-он-он, он-он-он</a:t>
            </a:r>
          </a:p>
          <a:p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–у меня зазвонил телефон.</a:t>
            </a:r>
            <a:b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Ыр-ыр-ыр</a:t>
            </a:r>
            <a:r>
              <a:rPr lang="ru-RU" sz="3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ыр-ыр-ыр</a:t>
            </a:r>
            <a:r>
              <a:rPr lang="ru-RU" sz="3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</a:t>
            </a:r>
          </a:p>
          <a:p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любит воду </a:t>
            </a:r>
            <a:r>
              <a:rPr lang="ru-RU" sz="3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Мойдодыр</a:t>
            </a: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Ил-ил-ил, ил-ил-ил </a:t>
            </a: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</a:t>
            </a:r>
          </a:p>
          <a:p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Крокодил солнце в небе проглотил.</a:t>
            </a:r>
            <a:b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Ца-ца-ца</a:t>
            </a:r>
            <a:r>
              <a:rPr lang="ru-RU" sz="3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ца-ца-ца</a:t>
            </a: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– </a:t>
            </a:r>
          </a:p>
          <a:p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нынче Муха-Цокотуха именинница.</a:t>
            </a:r>
            <a:b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Ит-ит-ит</a:t>
            </a:r>
            <a:r>
              <a:rPr lang="ru-RU" sz="3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3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ит-ит-ит</a:t>
            </a:r>
            <a:r>
              <a:rPr lang="ru-RU" sz="3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</a:t>
            </a:r>
          </a:p>
          <a:p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добрый доктор Айболит.</a:t>
            </a:r>
            <a:b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3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928802"/>
            <a:ext cx="6815158" cy="2053590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гости дедушка Корней</a:t>
            </a:r>
            <a:br>
              <a:rPr lang="ru-RU" sz="4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Приглашает всех детей.</a:t>
            </a:r>
            <a:br>
              <a:rPr lang="ru-RU" sz="4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 особенно он рад </a:t>
            </a:r>
            <a:br>
              <a:rPr lang="ru-RU" sz="4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Пригласить таких ребят.</a:t>
            </a:r>
            <a:br>
              <a:rPr lang="ru-RU" sz="4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Кто умеет слушать сказки</a:t>
            </a:r>
            <a:br>
              <a:rPr lang="ru-RU" sz="4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4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Или любит их читать. </a:t>
            </a:r>
            <a:br>
              <a:rPr lang="ru-RU" sz="40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4000" b="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929190" cy="3429000"/>
          </a:xfrm>
          <a:prstGeom prst="rect">
            <a:avLst/>
          </a:prstGeom>
          <a:noFill/>
          <a:ln w="698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6172200" cy="734372"/>
          </a:xfrm>
        </p:spPr>
        <p:txBody>
          <a:bodyPr/>
          <a:lstStyle/>
          <a:p>
            <a:r>
              <a:rPr lang="ru-RU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Игра «Угадай –</a:t>
            </a:r>
            <a:r>
              <a:rPr lang="ru-RU" u="sng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</a:t>
            </a:r>
            <a:r>
              <a:rPr lang="ru-RU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</a:t>
            </a:r>
            <a:endParaRPr lang="ru-RU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714488"/>
            <a:ext cx="8029604" cy="46672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«Добрый доктор ……….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Он под деревом ………..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Приходи к нему лечиться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корова, и ……………..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жучок, и ………………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медведица!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Всех излечит, исцелит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Добрый…………………»!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57166"/>
            <a:ext cx="7958166" cy="60245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Очень нравятся нам сказки.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Любим мы и волшебство.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Подражаем кошкам, мышкам,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 боимся никого.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Вот берем мы в руки краски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лице рисуем маски.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Катя стала вдруг лисичкой,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Аня - кошкой, Дима- птичкой.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Сказка наша оживает</a:t>
            </a:r>
          </a:p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дружить нам помогает.</a:t>
            </a:r>
          </a:p>
          <a:p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Картинка 10 из 568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0"/>
            <a:ext cx="3071802" cy="3634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0"/>
            <a:ext cx="7715304" cy="1785950"/>
          </a:xfrm>
        </p:spPr>
        <p:txBody>
          <a:bodyPr>
            <a:noAutofit/>
          </a:bodyPr>
          <a:lstStyle/>
          <a:p>
            <a:pPr algn="ctr"/>
            <a:r>
              <a:rPr lang="ru-RU" sz="48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«Кто много читает, </a:t>
            </a:r>
          </a:p>
          <a:p>
            <a:pPr algn="ctr"/>
            <a:r>
              <a:rPr lang="ru-RU" sz="48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тот много знает»</a:t>
            </a:r>
            <a:endParaRPr lang="ru-RU" sz="4800" u="sng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4818" name="Picture 2" descr="Картинка 7 из 438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8001056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456</Words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Слайд 3</vt:lpstr>
      <vt:lpstr>Слайд 4</vt:lpstr>
      <vt:lpstr>Слайд 5</vt:lpstr>
      <vt:lpstr>В гости дедушка Корней Приглашает всех детей. Но особенно он рад  Пригласить таких ребят. Кто умеет слушать сказки Или любит их читать.  </vt:lpstr>
      <vt:lpstr>Игра «Угадай –ка»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</cp:lastModifiedBy>
  <cp:revision>79</cp:revision>
  <dcterms:modified xsi:type="dcterms:W3CDTF">2014-03-07T16:39:10Z</dcterms:modified>
</cp:coreProperties>
</file>