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908720"/>
            <a:ext cx="662473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Л.</a:t>
            </a:r>
            <a:r>
              <a:rPr kumimoji="0" lang="ru-RU" sz="66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Н. Толстой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aseline="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«Лев и собачка»</a:t>
            </a:r>
            <a:endParaRPr kumimoji="0" lang="ru-RU" sz="66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005064"/>
            <a:ext cx="4752528" cy="1728787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Карлина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Жанна  Александровна учитель начальных классов МБОУ СОШ № 4 г. Навашино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1052736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Речевая разминка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71600" y="1606860"/>
            <a:ext cx="741682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 – ВА – ВА – БУДЕМ МЫ ИГРАТЬ В СЛОВА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ВАР – ВАР – ВАР – СЕГОДНЯ ПИЛИ МЫ ОТВАР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 – АВ – АВ – ЗАШИВАЛИ МЫ РУКАВ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75656" y="3832133"/>
            <a:ext cx="6624736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зимний холод всякий молод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Произнести с чувством радости;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 чувством огорчения;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 удивлением.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83568" y="476672"/>
            <a:ext cx="784887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Лев Николаевич Толстой 09 сентября 1828г. 20 ноября 1910г граф великий русский писатель классик мировой литерату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5544616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Быль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Лев, львы, царь зверей лев (Felis leo, Panthera), герб, грива, семья, прайд, жертва гиен, зоолог, берберовые львы, разведение, 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76672"/>
            <a:ext cx="4883579" cy="3756599"/>
          </a:xfrm>
          <a:prstGeom prst="rect">
            <a:avLst/>
          </a:prstGeom>
          <a:noFill/>
        </p:spPr>
      </p:pic>
      <p:pic>
        <p:nvPicPr>
          <p:cNvPr id="16388" name="Picture 4" descr="Собаки (19 фото) &quot; WWW.OPEN.AZ - ОТКРОЙ ДЛЯ СЕБЯ АЗЕРБАЙДЖАН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61455"/>
            <a:ext cx="3528392" cy="489654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3096343"/>
          </a:xfrm>
        </p:spPr>
        <p:txBody>
          <a:bodyPr/>
          <a:lstStyle/>
          <a:p>
            <a:pPr algn="l"/>
            <a:r>
              <a:rPr lang="ru-RU" dirty="0" err="1" smtClean="0"/>
              <a:t>Звериниц</a:t>
            </a:r>
            <a:r>
              <a:rPr lang="ru-RU" dirty="0" smtClean="0"/>
              <a:t>              Бился</a:t>
            </a:r>
            <a:br>
              <a:rPr lang="ru-RU" dirty="0" smtClean="0"/>
            </a:br>
            <a:r>
              <a:rPr lang="ru-RU" dirty="0" smtClean="0"/>
              <a:t>Барин                    Метался</a:t>
            </a:r>
            <a:br>
              <a:rPr lang="ru-RU" dirty="0" smtClean="0"/>
            </a:br>
            <a:r>
              <a:rPr lang="ru-RU" dirty="0" smtClean="0"/>
              <a:t>Ощетиниться        Издохла</a:t>
            </a:r>
            <a:br>
              <a:rPr lang="ru-RU" dirty="0" smtClean="0"/>
            </a:br>
            <a:r>
              <a:rPr lang="ru-RU" dirty="0" smtClean="0"/>
              <a:t>Засовы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344816" cy="201622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Зоопарк                ударялся, колотился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Богатый человек    беспокойно двигался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Поднять шерсть на спине     умерла  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Большие дверные задвижки.</a:t>
            </a:r>
          </a:p>
          <a:p>
            <a:pPr algn="l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329837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Мне сегодня на уроке </a:t>
            </a:r>
            <a:r>
              <a:rPr lang="ru-RU" b="1" dirty="0" smtClean="0">
                <a:solidFill>
                  <a:srgbClr val="FF0000"/>
                </a:solidFill>
              </a:rPr>
              <a:t>было…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/>
              <a:t>Я сегодня </a:t>
            </a:r>
            <a:r>
              <a:rPr lang="ru-RU" b="1" dirty="0" smtClean="0">
                <a:solidFill>
                  <a:srgbClr val="FF0000"/>
                </a:solidFill>
              </a:rPr>
              <a:t>узнал…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/>
          </a:p>
        </p:txBody>
      </p:sp>
      <p:pic>
        <p:nvPicPr>
          <p:cNvPr id="17410" name="Picture 2" descr="http://im3-tub-ru.yandex.net/i?id=826d6c61e9dd6636c5e26b7c7beb49b2-130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132856"/>
            <a:ext cx="2088232" cy="1932806"/>
          </a:xfrm>
          <a:prstGeom prst="rect">
            <a:avLst/>
          </a:prstGeom>
          <a:noFill/>
        </p:spPr>
      </p:pic>
      <p:pic>
        <p:nvPicPr>
          <p:cNvPr id="17412" name="Picture 4" descr="Подругам. - на бэби.ру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933056"/>
            <a:ext cx="2323810" cy="2376264"/>
          </a:xfrm>
          <a:prstGeom prst="rect">
            <a:avLst/>
          </a:prstGeom>
          <a:noFill/>
        </p:spPr>
      </p:pic>
      <p:pic>
        <p:nvPicPr>
          <p:cNvPr id="17414" name="Picture 6" descr="Мультяшка - Анимашка на телефон 300x30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780928"/>
            <a:ext cx="2857500" cy="2857500"/>
          </a:xfrm>
          <a:prstGeom prst="rect">
            <a:avLst/>
          </a:prstGeom>
          <a:noFill/>
        </p:spPr>
      </p:pic>
      <p:pic>
        <p:nvPicPr>
          <p:cNvPr id="17416" name="Picture 8" descr="АНИМИРОВАННЫЕ СОБАЧКИ С КОДАМИ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509120"/>
            <a:ext cx="2143125" cy="1543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99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Звериниц              Бился Барин                    Метался Ощетиниться        Издохла Засовы</vt:lpstr>
      <vt:lpstr>Мне сегодня на уроке было…  Я сегодня узнал…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Карлина</cp:lastModifiedBy>
  <cp:revision>10</cp:revision>
  <dcterms:created xsi:type="dcterms:W3CDTF">2013-08-18T05:10:05Z</dcterms:created>
  <dcterms:modified xsi:type="dcterms:W3CDTF">2015-03-16T21:14:37Z</dcterms:modified>
</cp:coreProperties>
</file>